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 id="2147483687"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Geo" panose="020B0604020202020204"/>
      <p:regular r:id="rId29"/>
      <p:italic r:id="rId30"/>
    </p:embeddedFont>
    <p:embeddedFont>
      <p:font typeface="Lato" panose="020F0502020204030203" pitchFamily="34"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DF51B5-83A5-607E-58CD-43DA5803E5A7}" v="389" dt="2023-02-03T03:45:41.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harva Saney (23PGAI)" userId="S::atharva.s23pgai@jioinstitute.edu.in::d964b0d8-3715-4238-862a-2e6ed6941b35" providerId="AD" clId="Web-{82DF51B5-83A5-607E-58CD-43DA5803E5A7}"/>
    <pc:docChg chg="modSld">
      <pc:chgData name="Atharva Saney (23PGAI)" userId="S::atharva.s23pgai@jioinstitute.edu.in::d964b0d8-3715-4238-862a-2e6ed6941b35" providerId="AD" clId="Web-{82DF51B5-83A5-607E-58CD-43DA5803E5A7}" dt="2023-02-03T03:45:41.653" v="250"/>
      <pc:docMkLst>
        <pc:docMk/>
      </pc:docMkLst>
      <pc:sldChg chg="modSp">
        <pc:chgData name="Atharva Saney (23PGAI)" userId="S::atharva.s23pgai@jioinstitute.edu.in::d964b0d8-3715-4238-862a-2e6ed6941b35" providerId="AD" clId="Web-{82DF51B5-83A5-607E-58CD-43DA5803E5A7}" dt="2023-02-02T18:04:51.278" v="27" actId="14100"/>
        <pc:sldMkLst>
          <pc:docMk/>
          <pc:sldMk cId="0" sldId="261"/>
        </pc:sldMkLst>
        <pc:spChg chg="mod">
          <ac:chgData name="Atharva Saney (23PGAI)" userId="S::atharva.s23pgai@jioinstitute.edu.in::d964b0d8-3715-4238-862a-2e6ed6941b35" providerId="AD" clId="Web-{82DF51B5-83A5-607E-58CD-43DA5803E5A7}" dt="2023-02-02T18:02:35.004" v="7" actId="14100"/>
          <ac:spMkLst>
            <pc:docMk/>
            <pc:sldMk cId="0" sldId="261"/>
            <ac:spMk id="268" creationId="{00000000-0000-0000-0000-000000000000}"/>
          </ac:spMkLst>
        </pc:spChg>
        <pc:spChg chg="mod">
          <ac:chgData name="Atharva Saney (23PGAI)" userId="S::atharva.s23pgai@jioinstitute.edu.in::d964b0d8-3715-4238-862a-2e6ed6941b35" providerId="AD" clId="Web-{82DF51B5-83A5-607E-58CD-43DA5803E5A7}" dt="2023-02-02T18:02:30.582" v="6" actId="20577"/>
          <ac:spMkLst>
            <pc:docMk/>
            <pc:sldMk cId="0" sldId="261"/>
            <ac:spMk id="272" creationId="{00000000-0000-0000-0000-000000000000}"/>
          </ac:spMkLst>
        </pc:spChg>
        <pc:spChg chg="mod">
          <ac:chgData name="Atharva Saney (23PGAI)" userId="S::atharva.s23pgai@jioinstitute.edu.in::d964b0d8-3715-4238-862a-2e6ed6941b35" providerId="AD" clId="Web-{82DF51B5-83A5-607E-58CD-43DA5803E5A7}" dt="2023-02-02T18:04:51.278" v="27" actId="14100"/>
          <ac:spMkLst>
            <pc:docMk/>
            <pc:sldMk cId="0" sldId="261"/>
            <ac:spMk id="273" creationId="{00000000-0000-0000-0000-000000000000}"/>
          </ac:spMkLst>
        </pc:spChg>
      </pc:sldChg>
      <pc:sldChg chg="addSp delSp modSp">
        <pc:chgData name="Atharva Saney (23PGAI)" userId="S::atharva.s23pgai@jioinstitute.edu.in::d964b0d8-3715-4238-862a-2e6ed6941b35" providerId="AD" clId="Web-{82DF51B5-83A5-607E-58CD-43DA5803E5A7}" dt="2023-02-03T03:41:38.895" v="245" actId="20577"/>
        <pc:sldMkLst>
          <pc:docMk/>
          <pc:sldMk cId="0" sldId="265"/>
        </pc:sldMkLst>
        <pc:spChg chg="mod">
          <ac:chgData name="Atharva Saney (23PGAI)" userId="S::atharva.s23pgai@jioinstitute.edu.in::d964b0d8-3715-4238-862a-2e6ed6941b35" providerId="AD" clId="Web-{82DF51B5-83A5-607E-58CD-43DA5803E5A7}" dt="2023-02-02T19:17:03.903" v="47" actId="20577"/>
          <ac:spMkLst>
            <pc:docMk/>
            <pc:sldMk cId="0" sldId="265"/>
            <ac:spMk id="350" creationId="{00000000-0000-0000-0000-000000000000}"/>
          </ac:spMkLst>
        </pc:spChg>
        <pc:spChg chg="mod">
          <ac:chgData name="Atharva Saney (23PGAI)" userId="S::atharva.s23pgai@jioinstitute.edu.in::d964b0d8-3715-4238-862a-2e6ed6941b35" providerId="AD" clId="Web-{82DF51B5-83A5-607E-58CD-43DA5803E5A7}" dt="2023-02-03T03:41:38.895" v="245" actId="20577"/>
          <ac:spMkLst>
            <pc:docMk/>
            <pc:sldMk cId="0" sldId="265"/>
            <ac:spMk id="352" creationId="{00000000-0000-0000-0000-000000000000}"/>
          </ac:spMkLst>
        </pc:spChg>
        <pc:picChg chg="add del mod modCrop">
          <ac:chgData name="Atharva Saney (23PGAI)" userId="S::atharva.s23pgai@jioinstitute.edu.in::d964b0d8-3715-4238-862a-2e6ed6941b35" providerId="AD" clId="Web-{82DF51B5-83A5-607E-58CD-43DA5803E5A7}" dt="2023-02-02T19:15:29.337" v="33"/>
          <ac:picMkLst>
            <pc:docMk/>
            <pc:sldMk cId="0" sldId="265"/>
            <ac:picMk id="3" creationId="{D66B978A-A5DE-BBAD-89B1-BDB27FD19233}"/>
          </ac:picMkLst>
        </pc:picChg>
        <pc:picChg chg="mod">
          <ac:chgData name="Atharva Saney (23PGAI)" userId="S::atharva.s23pgai@jioinstitute.edu.in::d964b0d8-3715-4238-862a-2e6ed6941b35" providerId="AD" clId="Web-{82DF51B5-83A5-607E-58CD-43DA5803E5A7}" dt="2023-02-02T19:16:40.699" v="35" actId="14100"/>
          <ac:picMkLst>
            <pc:docMk/>
            <pc:sldMk cId="0" sldId="265"/>
            <ac:picMk id="351" creationId="{00000000-0000-0000-0000-000000000000}"/>
          </ac:picMkLst>
        </pc:picChg>
      </pc:sldChg>
      <pc:sldChg chg="addSp delSp modSp">
        <pc:chgData name="Atharva Saney (23PGAI)" userId="S::atharva.s23pgai@jioinstitute.edu.in::d964b0d8-3715-4238-862a-2e6ed6941b35" providerId="AD" clId="Web-{82DF51B5-83A5-607E-58CD-43DA5803E5A7}" dt="2023-02-03T03:42:11.865" v="249" actId="20577"/>
        <pc:sldMkLst>
          <pc:docMk/>
          <pc:sldMk cId="0" sldId="266"/>
        </pc:sldMkLst>
        <pc:spChg chg="add mod">
          <ac:chgData name="Atharva Saney (23PGAI)" userId="S::atharva.s23pgai@jioinstitute.edu.in::d964b0d8-3715-4238-862a-2e6ed6941b35" providerId="AD" clId="Web-{82DF51B5-83A5-607E-58CD-43DA5803E5A7}" dt="2023-02-02T19:30:27.720" v="81" actId="20577"/>
          <ac:spMkLst>
            <pc:docMk/>
            <pc:sldMk cId="0" sldId="266"/>
            <ac:spMk id="2" creationId="{8D1E3EC5-A3FF-D0AF-638D-7F4201274D83}"/>
          </ac:spMkLst>
        </pc:spChg>
        <pc:spChg chg="add mod">
          <ac:chgData name="Atharva Saney (23PGAI)" userId="S::atharva.s23pgai@jioinstitute.edu.in::d964b0d8-3715-4238-862a-2e6ed6941b35" providerId="AD" clId="Web-{82DF51B5-83A5-607E-58CD-43DA5803E5A7}" dt="2023-02-02T19:30:30.923" v="82" actId="1076"/>
          <ac:spMkLst>
            <pc:docMk/>
            <pc:sldMk cId="0" sldId="266"/>
            <ac:spMk id="3" creationId="{8D1E3EC5-A3FF-D0AF-638D-7F4201274D83}"/>
          </ac:spMkLst>
        </pc:spChg>
        <pc:spChg chg="mod">
          <ac:chgData name="Atharva Saney (23PGAI)" userId="S::atharva.s23pgai@jioinstitute.edu.in::d964b0d8-3715-4238-862a-2e6ed6941b35" providerId="AD" clId="Web-{82DF51B5-83A5-607E-58CD-43DA5803E5A7}" dt="2023-02-03T03:42:11.865" v="249" actId="20577"/>
          <ac:spMkLst>
            <pc:docMk/>
            <pc:sldMk cId="0" sldId="266"/>
            <ac:spMk id="358" creationId="{00000000-0000-0000-0000-000000000000}"/>
          </ac:spMkLst>
        </pc:spChg>
        <pc:spChg chg="add del mod">
          <ac:chgData name="Atharva Saney (23PGAI)" userId="S::atharva.s23pgai@jioinstitute.edu.in::d964b0d8-3715-4238-862a-2e6ed6941b35" providerId="AD" clId="Web-{82DF51B5-83A5-607E-58CD-43DA5803E5A7}" dt="2023-02-02T19:29:50.812" v="55"/>
          <ac:spMkLst>
            <pc:docMk/>
            <pc:sldMk cId="0" sldId="266"/>
            <ac:spMk id="368" creationId="{00000000-0000-0000-0000-000000000000}"/>
          </ac:spMkLst>
        </pc:spChg>
      </pc:sldChg>
      <pc:sldChg chg="delSp">
        <pc:chgData name="Atharva Saney (23PGAI)" userId="S::atharva.s23pgai@jioinstitute.edu.in::d964b0d8-3715-4238-862a-2e6ed6941b35" providerId="AD" clId="Web-{82DF51B5-83A5-607E-58CD-43DA5803E5A7}" dt="2023-02-03T03:45:41.653" v="250"/>
        <pc:sldMkLst>
          <pc:docMk/>
          <pc:sldMk cId="0" sldId="268"/>
        </pc:sldMkLst>
        <pc:spChg chg="del">
          <ac:chgData name="Atharva Saney (23PGAI)" userId="S::atharva.s23pgai@jioinstitute.edu.in::d964b0d8-3715-4238-862a-2e6ed6941b35" providerId="AD" clId="Web-{82DF51B5-83A5-607E-58CD-43DA5803E5A7}" dt="2023-02-03T03:45:41.653" v="250"/>
          <ac:spMkLst>
            <pc:docMk/>
            <pc:sldMk cId="0" sldId="268"/>
            <ac:spMk id="396" creationId="{00000000-0000-0000-0000-000000000000}"/>
          </ac:spMkLst>
        </pc:spChg>
      </pc:sldChg>
      <pc:sldChg chg="modSp">
        <pc:chgData name="Atharva Saney (23PGAI)" userId="S::atharva.s23pgai@jioinstitute.edu.in::d964b0d8-3715-4238-862a-2e6ed6941b35" providerId="AD" clId="Web-{82DF51B5-83A5-607E-58CD-43DA5803E5A7}" dt="2023-02-02T19:49:23.453" v="84" actId="20577"/>
        <pc:sldMkLst>
          <pc:docMk/>
          <pc:sldMk cId="0" sldId="271"/>
        </pc:sldMkLst>
        <pc:spChg chg="mod">
          <ac:chgData name="Atharva Saney (23PGAI)" userId="S::atharva.s23pgai@jioinstitute.edu.in::d964b0d8-3715-4238-862a-2e6ed6941b35" providerId="AD" clId="Web-{82DF51B5-83A5-607E-58CD-43DA5803E5A7}" dt="2023-02-02T19:49:23.453" v="84" actId="20577"/>
          <ac:spMkLst>
            <pc:docMk/>
            <pc:sldMk cId="0" sldId="271"/>
            <ac:spMk id="42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49ca17990_2_2: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g2049ca17990_2_2: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5" name="Google Shape;205;g2049ca17990_2_2: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049ca17990_2_106: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 name="Google Shape;329;g2049ca17990_2_106: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0" name="Google Shape;330;g2049ca17990_2_106: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049ca17990_2_130: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g2049ca17990_2_130: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D3D3D"/>
              </a:buClr>
              <a:buSzPts val="1200"/>
              <a:buFont typeface="Lato"/>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6" name="Google Shape;356;g2049ca17990_2_130: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049ca17990_16_86: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5" name="Google Shape;375;g2049ca17990_16_86: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D3D3D"/>
              </a:buClr>
              <a:buSzPts val="1200"/>
              <a:buFont typeface="Lato"/>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g2049ca17990_16_86: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12</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049ca17990_15_7: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 name="Google Shape;388;g2049ca17990_15_7: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D3D3D"/>
              </a:buClr>
              <a:buSzPts val="1200"/>
              <a:buFont typeface="Lato"/>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9" name="Google Shape;389;g2049ca17990_15_7: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13</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49ca17990_16_0: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5" name="Google Shape;405;g2049ca17990_16_0: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D3D3D"/>
              </a:buClr>
              <a:buSzPts val="1200"/>
              <a:buFont typeface="Lato"/>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g2049ca17990_16_0: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14</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049ca17990_16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049ca17990_16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049ca17990_16_23: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g2049ca17990_16_23: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D3D3D"/>
              </a:buClr>
              <a:buSzPts val="1200"/>
              <a:buFont typeface="Lato"/>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4" name="Google Shape;424;g2049ca17990_16_23: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16</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049ca17990_16_35: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1" name="Google Shape;431;g2049ca17990_16_35: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D3D3D"/>
              </a:buClr>
              <a:buSzPts val="1200"/>
              <a:buFont typeface="Lato"/>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g2049ca17990_16_35: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17</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049ca17990_16_48: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g2049ca17990_16_48: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D3D3D"/>
              </a:buClr>
              <a:buSzPts val="1200"/>
              <a:buFont typeface="Lato"/>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3" name="Google Shape;443;g2049ca17990_16_48: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18</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049ca17990_1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049ca17990_1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049ca17990_2_10: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g2049ca17990_2_10: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3" name="Google Shape;213;g2049ca17990_2_10: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049ca1799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g2049ca179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049ca17990_15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049ca17990_15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049ca17990_2_30: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g2049ca17990_2_30: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g2049ca17990_2_30: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049ca17990_16_67: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 name="Google Shape;255;g2049ca17990_16_67: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6" name="Google Shape;256;g2049ca17990_16_67: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049ca17990_2_46: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5" name="Google Shape;265;g2049ca17990_2_46: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6" name="Google Shape;266;g2049ca17990_2_46: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049ca17990_2_56: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g2049ca17990_2_56: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D3D3D"/>
              </a:buClr>
              <a:buSzPts val="1200"/>
              <a:buFont typeface="Lato"/>
              <a:buNone/>
            </a:pPr>
            <a:r>
              <a:rPr lang="en-GB" sz="1200">
                <a:solidFill>
                  <a:srgbClr val="3D3D3D"/>
                </a:solidFill>
                <a:latin typeface="Lato"/>
                <a:ea typeface="Lato"/>
                <a:cs typeface="Lato"/>
                <a:sym typeface="Lato"/>
              </a:rPr>
              <a:t>Imbalanced dataset: 1237 (84% of cases) employees did not leave the organization while 237 (16% of cases) did leave the organization making our dataset to be considered imbalanced since more people stay in the organization than they actually leave.</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g2049ca17990_2_56: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049ca17990_2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049ca17990_2_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Amazon found that their machine learning-driven recruiting tool was showing bias against women applicants. They ended up scrapping the tool. </a:t>
            </a:r>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Google’s photo recognition AI led to coloured people being misidentified as primates.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049ca17990_2_87:notes"/>
          <p:cNvSpPr>
            <a:spLocks noGrp="1" noRot="1" noChangeAspect="1"/>
          </p:cNvSpPr>
          <p:nvPr>
            <p:ph type="sldImg" idx="2"/>
          </p:nvPr>
        </p:nvSpPr>
        <p:spPr>
          <a:xfrm>
            <a:off x="-874713" y="0"/>
            <a:ext cx="3998913" cy="224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g2049ca17990_2_87: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0" name="Google Shape;310;g2049ca17990_2_87: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x">
  <p:cSld name="TITLE_AND_BODY">
    <p:spTree>
      <p:nvGrpSpPr>
        <p:cNvPr id="1" name="Shape 56"/>
        <p:cNvGrpSpPr/>
        <p:nvPr/>
      </p:nvGrpSpPr>
      <p:grpSpPr>
        <a:xfrm>
          <a:off x="0" y="0"/>
          <a:ext cx="0" cy="0"/>
          <a:chOff x="0" y="0"/>
          <a:chExt cx="0" cy="0"/>
        </a:xfrm>
      </p:grpSpPr>
      <p:sp>
        <p:nvSpPr>
          <p:cNvPr id="57" name="Google Shape;57;p16"/>
          <p:cNvSpPr txBox="1">
            <a:spLocks noGrp="1"/>
          </p:cNvSpPr>
          <p:nvPr>
            <p:ph type="sldNum" idx="12"/>
          </p:nvPr>
        </p:nvSpPr>
        <p:spPr>
          <a:xfrm>
            <a:off x="8672513" y="4857751"/>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500"/>
              <a:buFont typeface="Verdana"/>
              <a:buNone/>
              <a:defRPr sz="500"/>
            </a:lvl1pPr>
            <a:lvl2pPr marL="0" lvl="1" indent="0" algn="r">
              <a:lnSpc>
                <a:spcPct val="100000"/>
              </a:lnSpc>
              <a:spcBef>
                <a:spcPts val="0"/>
              </a:spcBef>
              <a:spcAft>
                <a:spcPts val="0"/>
              </a:spcAft>
              <a:buClr>
                <a:srgbClr val="000000"/>
              </a:buClr>
              <a:buSzPts val="500"/>
              <a:buFont typeface="Verdana"/>
              <a:buNone/>
              <a:defRPr sz="500"/>
            </a:lvl2pPr>
            <a:lvl3pPr marL="0" lvl="2" indent="0" algn="r">
              <a:lnSpc>
                <a:spcPct val="100000"/>
              </a:lnSpc>
              <a:spcBef>
                <a:spcPts val="0"/>
              </a:spcBef>
              <a:spcAft>
                <a:spcPts val="0"/>
              </a:spcAft>
              <a:buClr>
                <a:srgbClr val="000000"/>
              </a:buClr>
              <a:buSzPts val="500"/>
              <a:buFont typeface="Verdana"/>
              <a:buNone/>
              <a:defRPr sz="500"/>
            </a:lvl3pPr>
            <a:lvl4pPr marL="0" lvl="3" indent="0" algn="r">
              <a:lnSpc>
                <a:spcPct val="100000"/>
              </a:lnSpc>
              <a:spcBef>
                <a:spcPts val="0"/>
              </a:spcBef>
              <a:spcAft>
                <a:spcPts val="0"/>
              </a:spcAft>
              <a:buClr>
                <a:srgbClr val="000000"/>
              </a:buClr>
              <a:buSzPts val="500"/>
              <a:buFont typeface="Verdana"/>
              <a:buNone/>
              <a:defRPr sz="500"/>
            </a:lvl4pPr>
            <a:lvl5pPr marL="0" lvl="4" indent="0" algn="r">
              <a:lnSpc>
                <a:spcPct val="100000"/>
              </a:lnSpc>
              <a:spcBef>
                <a:spcPts val="0"/>
              </a:spcBef>
              <a:spcAft>
                <a:spcPts val="0"/>
              </a:spcAft>
              <a:buClr>
                <a:srgbClr val="000000"/>
              </a:buClr>
              <a:buSzPts val="500"/>
              <a:buFont typeface="Verdana"/>
              <a:buNone/>
              <a:defRPr sz="500"/>
            </a:lvl5pPr>
            <a:lvl6pPr marL="0" lvl="5" indent="0" algn="r">
              <a:lnSpc>
                <a:spcPct val="100000"/>
              </a:lnSpc>
              <a:spcBef>
                <a:spcPts val="0"/>
              </a:spcBef>
              <a:spcAft>
                <a:spcPts val="0"/>
              </a:spcAft>
              <a:buClr>
                <a:srgbClr val="000000"/>
              </a:buClr>
              <a:buSzPts val="500"/>
              <a:buFont typeface="Verdana"/>
              <a:buNone/>
              <a:defRPr sz="500"/>
            </a:lvl6pPr>
            <a:lvl7pPr marL="0" lvl="6" indent="0" algn="r">
              <a:lnSpc>
                <a:spcPct val="100000"/>
              </a:lnSpc>
              <a:spcBef>
                <a:spcPts val="0"/>
              </a:spcBef>
              <a:spcAft>
                <a:spcPts val="0"/>
              </a:spcAft>
              <a:buClr>
                <a:srgbClr val="000000"/>
              </a:buClr>
              <a:buSzPts val="500"/>
              <a:buFont typeface="Verdana"/>
              <a:buNone/>
              <a:defRPr sz="500"/>
            </a:lvl7pPr>
            <a:lvl8pPr marL="0" lvl="7" indent="0" algn="r">
              <a:lnSpc>
                <a:spcPct val="100000"/>
              </a:lnSpc>
              <a:spcBef>
                <a:spcPts val="0"/>
              </a:spcBef>
              <a:spcAft>
                <a:spcPts val="0"/>
              </a:spcAft>
              <a:buClr>
                <a:srgbClr val="000000"/>
              </a:buClr>
              <a:buSzPts val="500"/>
              <a:buFont typeface="Verdana"/>
              <a:buNone/>
              <a:defRPr sz="500"/>
            </a:lvl8pPr>
            <a:lvl9pPr marL="0" lvl="8" indent="0" algn="r">
              <a:lnSpc>
                <a:spcPct val="100000"/>
              </a:lnSpc>
              <a:spcBef>
                <a:spcPts val="0"/>
              </a:spcBef>
              <a:spcAft>
                <a:spcPts val="0"/>
              </a:spcAft>
              <a:buClr>
                <a:srgbClr val="000000"/>
              </a:buClr>
              <a:buSzPts val="500"/>
              <a:buFont typeface="Verdana"/>
              <a:buNone/>
              <a:defRPr sz="500"/>
            </a:lvl9pPr>
          </a:lstStyle>
          <a:p>
            <a:pPr marL="0" lvl="0" indent="0" algn="r" rtl="0">
              <a:spcBef>
                <a:spcPts val="0"/>
              </a:spcBef>
              <a:spcAft>
                <a:spcPts val="0"/>
              </a:spcAft>
              <a:buNone/>
            </a:pPr>
            <a:fld id="{00000000-1234-1234-1234-123412341234}" type="slidenum">
              <a:rPr lang="en-GB"/>
              <a:t>‹#›</a:t>
            </a:fld>
            <a:endParaRPr b="0" i="0" u="none" strike="noStrike" cap="none">
              <a:solidFill>
                <a:srgbClr val="000000"/>
              </a:solidFill>
              <a:latin typeface="Verdana"/>
              <a:ea typeface="Verdana"/>
              <a:cs typeface="Verdana"/>
              <a:sym typeface="Verdana"/>
            </a:endParaRPr>
          </a:p>
        </p:txBody>
      </p:sp>
      <p:sp>
        <p:nvSpPr>
          <p:cNvPr id="58" name="Google Shape;58;p16"/>
          <p:cNvSpPr txBox="1">
            <a:spLocks noGrp="1"/>
          </p:cNvSpPr>
          <p:nvPr>
            <p:ph type="title"/>
          </p:nvPr>
        </p:nvSpPr>
        <p:spPr>
          <a:xfrm>
            <a:off x="376238" y="238125"/>
            <a:ext cx="8391526" cy="519113"/>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400"/>
              <a:buFont typeface="Verdana"/>
              <a:buNone/>
              <a:defRPr sz="1400"/>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1 column text">
  <p:cSld name="Title &amp; 1 column text">
    <p:spTree>
      <p:nvGrpSpPr>
        <p:cNvPr id="1" name="Shape 59"/>
        <p:cNvGrpSpPr/>
        <p:nvPr/>
      </p:nvGrpSpPr>
      <p:grpSpPr>
        <a:xfrm>
          <a:off x="0" y="0"/>
          <a:ext cx="0" cy="0"/>
          <a:chOff x="0" y="0"/>
          <a:chExt cx="0" cy="0"/>
        </a:xfrm>
      </p:grpSpPr>
      <p:sp>
        <p:nvSpPr>
          <p:cNvPr id="60" name="Google Shape;60;p17"/>
          <p:cNvSpPr txBox="1">
            <a:spLocks noGrp="1"/>
          </p:cNvSpPr>
          <p:nvPr>
            <p:ph type="sldNum" idx="12"/>
          </p:nvPr>
        </p:nvSpPr>
        <p:spPr>
          <a:xfrm>
            <a:off x="8672513" y="4857751"/>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500"/>
              <a:buFont typeface="Verdana"/>
              <a:buNone/>
              <a:defRPr sz="500"/>
            </a:lvl1pPr>
            <a:lvl2pPr marL="0" lvl="1" indent="0" algn="r">
              <a:lnSpc>
                <a:spcPct val="100000"/>
              </a:lnSpc>
              <a:spcBef>
                <a:spcPts val="0"/>
              </a:spcBef>
              <a:spcAft>
                <a:spcPts val="0"/>
              </a:spcAft>
              <a:buClr>
                <a:srgbClr val="000000"/>
              </a:buClr>
              <a:buSzPts val="500"/>
              <a:buFont typeface="Verdana"/>
              <a:buNone/>
              <a:defRPr sz="500"/>
            </a:lvl2pPr>
            <a:lvl3pPr marL="0" lvl="2" indent="0" algn="r">
              <a:lnSpc>
                <a:spcPct val="100000"/>
              </a:lnSpc>
              <a:spcBef>
                <a:spcPts val="0"/>
              </a:spcBef>
              <a:spcAft>
                <a:spcPts val="0"/>
              </a:spcAft>
              <a:buClr>
                <a:srgbClr val="000000"/>
              </a:buClr>
              <a:buSzPts val="500"/>
              <a:buFont typeface="Verdana"/>
              <a:buNone/>
              <a:defRPr sz="500"/>
            </a:lvl3pPr>
            <a:lvl4pPr marL="0" lvl="3" indent="0" algn="r">
              <a:lnSpc>
                <a:spcPct val="100000"/>
              </a:lnSpc>
              <a:spcBef>
                <a:spcPts val="0"/>
              </a:spcBef>
              <a:spcAft>
                <a:spcPts val="0"/>
              </a:spcAft>
              <a:buClr>
                <a:srgbClr val="000000"/>
              </a:buClr>
              <a:buSzPts val="500"/>
              <a:buFont typeface="Verdana"/>
              <a:buNone/>
              <a:defRPr sz="500"/>
            </a:lvl4pPr>
            <a:lvl5pPr marL="0" lvl="4" indent="0" algn="r">
              <a:lnSpc>
                <a:spcPct val="100000"/>
              </a:lnSpc>
              <a:spcBef>
                <a:spcPts val="0"/>
              </a:spcBef>
              <a:spcAft>
                <a:spcPts val="0"/>
              </a:spcAft>
              <a:buClr>
                <a:srgbClr val="000000"/>
              </a:buClr>
              <a:buSzPts val="500"/>
              <a:buFont typeface="Verdana"/>
              <a:buNone/>
              <a:defRPr sz="500"/>
            </a:lvl5pPr>
            <a:lvl6pPr marL="0" lvl="5" indent="0" algn="r">
              <a:lnSpc>
                <a:spcPct val="100000"/>
              </a:lnSpc>
              <a:spcBef>
                <a:spcPts val="0"/>
              </a:spcBef>
              <a:spcAft>
                <a:spcPts val="0"/>
              </a:spcAft>
              <a:buClr>
                <a:srgbClr val="000000"/>
              </a:buClr>
              <a:buSzPts val="500"/>
              <a:buFont typeface="Verdana"/>
              <a:buNone/>
              <a:defRPr sz="500"/>
            </a:lvl6pPr>
            <a:lvl7pPr marL="0" lvl="6" indent="0" algn="r">
              <a:lnSpc>
                <a:spcPct val="100000"/>
              </a:lnSpc>
              <a:spcBef>
                <a:spcPts val="0"/>
              </a:spcBef>
              <a:spcAft>
                <a:spcPts val="0"/>
              </a:spcAft>
              <a:buClr>
                <a:srgbClr val="000000"/>
              </a:buClr>
              <a:buSzPts val="500"/>
              <a:buFont typeface="Verdana"/>
              <a:buNone/>
              <a:defRPr sz="500"/>
            </a:lvl7pPr>
            <a:lvl8pPr marL="0" lvl="7" indent="0" algn="r">
              <a:lnSpc>
                <a:spcPct val="100000"/>
              </a:lnSpc>
              <a:spcBef>
                <a:spcPts val="0"/>
              </a:spcBef>
              <a:spcAft>
                <a:spcPts val="0"/>
              </a:spcAft>
              <a:buClr>
                <a:srgbClr val="000000"/>
              </a:buClr>
              <a:buSzPts val="500"/>
              <a:buFont typeface="Verdana"/>
              <a:buNone/>
              <a:defRPr sz="500"/>
            </a:lvl8pPr>
            <a:lvl9pPr marL="0" lvl="8" indent="0" algn="r">
              <a:lnSpc>
                <a:spcPct val="100000"/>
              </a:lnSpc>
              <a:spcBef>
                <a:spcPts val="0"/>
              </a:spcBef>
              <a:spcAft>
                <a:spcPts val="0"/>
              </a:spcAft>
              <a:buClr>
                <a:srgbClr val="000000"/>
              </a:buClr>
              <a:buSzPts val="500"/>
              <a:buFont typeface="Verdana"/>
              <a:buNone/>
              <a:defRPr sz="500"/>
            </a:lvl9pPr>
          </a:lstStyle>
          <a:p>
            <a:pPr marL="0" lvl="0" indent="0" algn="r" rtl="0">
              <a:spcBef>
                <a:spcPts val="0"/>
              </a:spcBef>
              <a:spcAft>
                <a:spcPts val="0"/>
              </a:spcAft>
              <a:buNone/>
            </a:pPr>
            <a:fld id="{00000000-1234-1234-1234-123412341234}" type="slidenum">
              <a:rPr lang="en-GB"/>
              <a:t>‹#›</a:t>
            </a:fld>
            <a:endParaRPr b="0" i="0" u="none" strike="noStrike" cap="none">
              <a:solidFill>
                <a:srgbClr val="000000"/>
              </a:solidFill>
              <a:latin typeface="Verdana"/>
              <a:ea typeface="Verdana"/>
              <a:cs typeface="Verdana"/>
              <a:sym typeface="Verdana"/>
            </a:endParaRPr>
          </a:p>
        </p:txBody>
      </p:sp>
      <p:pic>
        <p:nvPicPr>
          <p:cNvPr id="61" name="Google Shape;61;p17" descr="Picture 4"/>
          <p:cNvPicPr preferRelativeResize="0"/>
          <p:nvPr/>
        </p:nvPicPr>
        <p:blipFill rotWithShape="1">
          <a:blip r:embed="rId2">
            <a:alphaModFix/>
          </a:blip>
          <a:srcRect/>
          <a:stretch/>
        </p:blipFill>
        <p:spPr>
          <a:xfrm>
            <a:off x="7408166" y="92657"/>
            <a:ext cx="1590946" cy="290938"/>
          </a:xfrm>
          <a:prstGeom prst="rect">
            <a:avLst/>
          </a:prstGeom>
          <a:noFill/>
          <a:ln>
            <a:noFill/>
          </a:ln>
        </p:spPr>
      </p:pic>
      <p:sp>
        <p:nvSpPr>
          <p:cNvPr id="62" name="Google Shape;62;p17"/>
          <p:cNvSpPr txBox="1">
            <a:spLocks noGrp="1"/>
          </p:cNvSpPr>
          <p:nvPr>
            <p:ph type="title"/>
          </p:nvPr>
        </p:nvSpPr>
        <p:spPr>
          <a:xfrm>
            <a:off x="376238" y="238125"/>
            <a:ext cx="8391525" cy="523876"/>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400"/>
              <a:buFont typeface="Verdana"/>
              <a:buNone/>
              <a:defRPr sz="1400"/>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
        <p:nvSpPr>
          <p:cNvPr id="63" name="Google Shape;63;p17"/>
          <p:cNvSpPr txBox="1">
            <a:spLocks noGrp="1"/>
          </p:cNvSpPr>
          <p:nvPr>
            <p:ph type="body" idx="1"/>
          </p:nvPr>
        </p:nvSpPr>
        <p:spPr>
          <a:xfrm>
            <a:off x="376240" y="1248968"/>
            <a:ext cx="8374063" cy="35373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rgbClr val="000000"/>
              </a:buClr>
              <a:buSzPts val="700"/>
              <a:buFont typeface="Verdana"/>
              <a:buNone/>
              <a:defRPr sz="700"/>
            </a:lvl1pPr>
            <a:lvl2pPr marL="914400" lvl="1" indent="-228600" algn="l">
              <a:lnSpc>
                <a:spcPct val="100000"/>
              </a:lnSpc>
              <a:spcBef>
                <a:spcPts val="800"/>
              </a:spcBef>
              <a:spcAft>
                <a:spcPts val="0"/>
              </a:spcAft>
              <a:buClr>
                <a:srgbClr val="000000"/>
              </a:buClr>
              <a:buSzPts val="700"/>
              <a:buFont typeface="Verdana"/>
              <a:buNone/>
              <a:defRPr sz="700"/>
            </a:lvl2pPr>
            <a:lvl3pPr marL="1371600" lvl="2" indent="-273050" algn="l">
              <a:lnSpc>
                <a:spcPct val="100000"/>
              </a:lnSpc>
              <a:spcBef>
                <a:spcPts val="800"/>
              </a:spcBef>
              <a:spcAft>
                <a:spcPts val="0"/>
              </a:spcAft>
              <a:buClr>
                <a:srgbClr val="000000"/>
              </a:buClr>
              <a:buSzPts val="700"/>
              <a:buFont typeface="Verdana"/>
              <a:buChar char="•"/>
              <a:defRPr sz="700"/>
            </a:lvl3pPr>
            <a:lvl4pPr marL="1828800" lvl="3" indent="-273050" algn="l">
              <a:lnSpc>
                <a:spcPct val="100000"/>
              </a:lnSpc>
              <a:spcBef>
                <a:spcPts val="800"/>
              </a:spcBef>
              <a:spcAft>
                <a:spcPts val="0"/>
              </a:spcAft>
              <a:buClr>
                <a:srgbClr val="000000"/>
              </a:buClr>
              <a:buSzPts val="700"/>
              <a:buFont typeface="Verdana"/>
              <a:buChar char="−"/>
              <a:defRPr sz="700"/>
            </a:lvl4pPr>
            <a:lvl5pPr marL="2286000" lvl="4" indent="-273050" algn="l">
              <a:lnSpc>
                <a:spcPct val="100000"/>
              </a:lnSpc>
              <a:spcBef>
                <a:spcPts val="800"/>
              </a:spcBef>
              <a:spcAft>
                <a:spcPts val="0"/>
              </a:spcAft>
              <a:buClr>
                <a:srgbClr val="000000"/>
              </a:buClr>
              <a:buSzPts val="700"/>
              <a:buFont typeface="Verdana"/>
              <a:buChar char="−"/>
              <a:defRPr sz="700"/>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1 column text">
  <p:cSld name="Title &amp; 1 column text 2">
    <p:spTree>
      <p:nvGrpSpPr>
        <p:cNvPr id="1" name="Shape 64"/>
        <p:cNvGrpSpPr/>
        <p:nvPr/>
      </p:nvGrpSpPr>
      <p:grpSpPr>
        <a:xfrm>
          <a:off x="0" y="0"/>
          <a:ext cx="0" cy="0"/>
          <a:chOff x="0" y="0"/>
          <a:chExt cx="0" cy="0"/>
        </a:xfrm>
      </p:grpSpPr>
      <p:sp>
        <p:nvSpPr>
          <p:cNvPr id="65" name="Google Shape;65;p18"/>
          <p:cNvSpPr txBox="1">
            <a:spLocks noGrp="1"/>
          </p:cNvSpPr>
          <p:nvPr>
            <p:ph type="sldNum" idx="12"/>
          </p:nvPr>
        </p:nvSpPr>
        <p:spPr>
          <a:xfrm>
            <a:off x="8672513" y="4857751"/>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500"/>
              <a:buFont typeface="Verdana"/>
              <a:buNone/>
              <a:defRPr sz="500"/>
            </a:lvl1pPr>
            <a:lvl2pPr marL="0" lvl="1" indent="0" algn="r">
              <a:lnSpc>
                <a:spcPct val="100000"/>
              </a:lnSpc>
              <a:spcBef>
                <a:spcPts val="0"/>
              </a:spcBef>
              <a:spcAft>
                <a:spcPts val="0"/>
              </a:spcAft>
              <a:buClr>
                <a:srgbClr val="000000"/>
              </a:buClr>
              <a:buSzPts val="500"/>
              <a:buFont typeface="Verdana"/>
              <a:buNone/>
              <a:defRPr sz="500"/>
            </a:lvl2pPr>
            <a:lvl3pPr marL="0" lvl="2" indent="0" algn="r">
              <a:lnSpc>
                <a:spcPct val="100000"/>
              </a:lnSpc>
              <a:spcBef>
                <a:spcPts val="0"/>
              </a:spcBef>
              <a:spcAft>
                <a:spcPts val="0"/>
              </a:spcAft>
              <a:buClr>
                <a:srgbClr val="000000"/>
              </a:buClr>
              <a:buSzPts val="500"/>
              <a:buFont typeface="Verdana"/>
              <a:buNone/>
              <a:defRPr sz="500"/>
            </a:lvl3pPr>
            <a:lvl4pPr marL="0" lvl="3" indent="0" algn="r">
              <a:lnSpc>
                <a:spcPct val="100000"/>
              </a:lnSpc>
              <a:spcBef>
                <a:spcPts val="0"/>
              </a:spcBef>
              <a:spcAft>
                <a:spcPts val="0"/>
              </a:spcAft>
              <a:buClr>
                <a:srgbClr val="000000"/>
              </a:buClr>
              <a:buSzPts val="500"/>
              <a:buFont typeface="Verdana"/>
              <a:buNone/>
              <a:defRPr sz="500"/>
            </a:lvl4pPr>
            <a:lvl5pPr marL="0" lvl="4" indent="0" algn="r">
              <a:lnSpc>
                <a:spcPct val="100000"/>
              </a:lnSpc>
              <a:spcBef>
                <a:spcPts val="0"/>
              </a:spcBef>
              <a:spcAft>
                <a:spcPts val="0"/>
              </a:spcAft>
              <a:buClr>
                <a:srgbClr val="000000"/>
              </a:buClr>
              <a:buSzPts val="500"/>
              <a:buFont typeface="Verdana"/>
              <a:buNone/>
              <a:defRPr sz="500"/>
            </a:lvl5pPr>
            <a:lvl6pPr marL="0" lvl="5" indent="0" algn="r">
              <a:lnSpc>
                <a:spcPct val="100000"/>
              </a:lnSpc>
              <a:spcBef>
                <a:spcPts val="0"/>
              </a:spcBef>
              <a:spcAft>
                <a:spcPts val="0"/>
              </a:spcAft>
              <a:buClr>
                <a:srgbClr val="000000"/>
              </a:buClr>
              <a:buSzPts val="500"/>
              <a:buFont typeface="Verdana"/>
              <a:buNone/>
              <a:defRPr sz="500"/>
            </a:lvl6pPr>
            <a:lvl7pPr marL="0" lvl="6" indent="0" algn="r">
              <a:lnSpc>
                <a:spcPct val="100000"/>
              </a:lnSpc>
              <a:spcBef>
                <a:spcPts val="0"/>
              </a:spcBef>
              <a:spcAft>
                <a:spcPts val="0"/>
              </a:spcAft>
              <a:buClr>
                <a:srgbClr val="000000"/>
              </a:buClr>
              <a:buSzPts val="500"/>
              <a:buFont typeface="Verdana"/>
              <a:buNone/>
              <a:defRPr sz="500"/>
            </a:lvl7pPr>
            <a:lvl8pPr marL="0" lvl="7" indent="0" algn="r">
              <a:lnSpc>
                <a:spcPct val="100000"/>
              </a:lnSpc>
              <a:spcBef>
                <a:spcPts val="0"/>
              </a:spcBef>
              <a:spcAft>
                <a:spcPts val="0"/>
              </a:spcAft>
              <a:buClr>
                <a:srgbClr val="000000"/>
              </a:buClr>
              <a:buSzPts val="500"/>
              <a:buFont typeface="Verdana"/>
              <a:buNone/>
              <a:defRPr sz="500"/>
            </a:lvl8pPr>
            <a:lvl9pPr marL="0" lvl="8" indent="0" algn="r">
              <a:lnSpc>
                <a:spcPct val="100000"/>
              </a:lnSpc>
              <a:spcBef>
                <a:spcPts val="0"/>
              </a:spcBef>
              <a:spcAft>
                <a:spcPts val="0"/>
              </a:spcAft>
              <a:buClr>
                <a:srgbClr val="000000"/>
              </a:buClr>
              <a:buSzPts val="500"/>
              <a:buFont typeface="Verdana"/>
              <a:buNone/>
              <a:defRPr sz="500"/>
            </a:lvl9pPr>
          </a:lstStyle>
          <a:p>
            <a:pPr marL="0" lvl="0" indent="0" algn="r" rtl="0">
              <a:spcBef>
                <a:spcPts val="0"/>
              </a:spcBef>
              <a:spcAft>
                <a:spcPts val="0"/>
              </a:spcAft>
              <a:buNone/>
            </a:pPr>
            <a:fld id="{00000000-1234-1234-1234-123412341234}" type="slidenum">
              <a:rPr lang="en-GB"/>
              <a:t>‹#›</a:t>
            </a:fld>
            <a:endParaRPr b="0" i="0" u="none" strike="noStrike" cap="none">
              <a:solidFill>
                <a:srgbClr val="000000"/>
              </a:solidFill>
              <a:latin typeface="Verdana"/>
              <a:ea typeface="Verdana"/>
              <a:cs typeface="Verdana"/>
              <a:sym typeface="Verdana"/>
            </a:endParaRPr>
          </a:p>
        </p:txBody>
      </p:sp>
      <p:sp>
        <p:nvSpPr>
          <p:cNvPr id="66" name="Google Shape;66;p18"/>
          <p:cNvSpPr txBox="1">
            <a:spLocks noGrp="1"/>
          </p:cNvSpPr>
          <p:nvPr>
            <p:ph type="title"/>
          </p:nvPr>
        </p:nvSpPr>
        <p:spPr>
          <a:xfrm>
            <a:off x="376238" y="238125"/>
            <a:ext cx="8391525" cy="523876"/>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400"/>
              <a:buFont typeface="Verdana"/>
              <a:buNone/>
              <a:defRPr sz="1400"/>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
        <p:nvSpPr>
          <p:cNvPr id="67" name="Google Shape;67;p18"/>
          <p:cNvSpPr txBox="1">
            <a:spLocks noGrp="1"/>
          </p:cNvSpPr>
          <p:nvPr>
            <p:ph type="body" idx="1"/>
          </p:nvPr>
        </p:nvSpPr>
        <p:spPr>
          <a:xfrm>
            <a:off x="376240" y="1248968"/>
            <a:ext cx="8374063" cy="35373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800"/>
              </a:spcBef>
              <a:spcAft>
                <a:spcPts val="0"/>
              </a:spcAft>
              <a:buClr>
                <a:srgbClr val="000000"/>
              </a:buClr>
              <a:buSzPts val="700"/>
              <a:buFont typeface="Verdana"/>
              <a:buNone/>
              <a:defRPr sz="700"/>
            </a:lvl1pPr>
            <a:lvl2pPr marL="914400" lvl="1" indent="-228600" algn="l">
              <a:lnSpc>
                <a:spcPct val="100000"/>
              </a:lnSpc>
              <a:spcBef>
                <a:spcPts val="800"/>
              </a:spcBef>
              <a:spcAft>
                <a:spcPts val="0"/>
              </a:spcAft>
              <a:buClr>
                <a:srgbClr val="000000"/>
              </a:buClr>
              <a:buSzPts val="700"/>
              <a:buFont typeface="Verdana"/>
              <a:buNone/>
              <a:defRPr sz="700"/>
            </a:lvl2pPr>
            <a:lvl3pPr marL="1371600" lvl="2" indent="-273050" algn="l">
              <a:lnSpc>
                <a:spcPct val="100000"/>
              </a:lnSpc>
              <a:spcBef>
                <a:spcPts val="800"/>
              </a:spcBef>
              <a:spcAft>
                <a:spcPts val="0"/>
              </a:spcAft>
              <a:buClr>
                <a:srgbClr val="000000"/>
              </a:buClr>
              <a:buSzPts val="700"/>
              <a:buFont typeface="Verdana"/>
              <a:buChar char="•"/>
              <a:defRPr sz="700"/>
            </a:lvl3pPr>
            <a:lvl4pPr marL="1828800" lvl="3" indent="-273050" algn="l">
              <a:lnSpc>
                <a:spcPct val="100000"/>
              </a:lnSpc>
              <a:spcBef>
                <a:spcPts val="800"/>
              </a:spcBef>
              <a:spcAft>
                <a:spcPts val="0"/>
              </a:spcAft>
              <a:buClr>
                <a:srgbClr val="000000"/>
              </a:buClr>
              <a:buSzPts val="700"/>
              <a:buFont typeface="Verdana"/>
              <a:buChar char="−"/>
              <a:defRPr sz="700"/>
            </a:lvl4pPr>
            <a:lvl5pPr marL="2286000" lvl="4" indent="-273050" algn="l">
              <a:lnSpc>
                <a:spcPct val="100000"/>
              </a:lnSpc>
              <a:spcBef>
                <a:spcPts val="800"/>
              </a:spcBef>
              <a:spcAft>
                <a:spcPts val="0"/>
              </a:spcAft>
              <a:buClr>
                <a:srgbClr val="000000"/>
              </a:buClr>
              <a:buSzPts val="700"/>
              <a:buFont typeface="Verdana"/>
              <a:buChar char="−"/>
              <a:defRPr sz="700"/>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 White" type="title">
  <p:cSld name="TITLE">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356441" y="4145305"/>
            <a:ext cx="4133619" cy="260691"/>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100"/>
              <a:buFont typeface="Verdana"/>
              <a:buNone/>
              <a:defRPr sz="1100" b="1"/>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
        <p:nvSpPr>
          <p:cNvPr id="70" name="Google Shape;70;p19"/>
          <p:cNvSpPr txBox="1">
            <a:spLocks noGrp="1"/>
          </p:cNvSpPr>
          <p:nvPr>
            <p:ph type="body" idx="1"/>
          </p:nvPr>
        </p:nvSpPr>
        <p:spPr>
          <a:xfrm>
            <a:off x="353967" y="4405915"/>
            <a:ext cx="4134538" cy="38040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000000"/>
              </a:buClr>
              <a:buSzPts val="900"/>
              <a:buFont typeface="Verdana"/>
              <a:buNone/>
              <a:defRPr sz="900"/>
            </a:lvl1pPr>
            <a:lvl2pPr marL="914400" lvl="1" indent="-228600" algn="l">
              <a:lnSpc>
                <a:spcPct val="100000"/>
              </a:lnSpc>
              <a:spcBef>
                <a:spcPts val="0"/>
              </a:spcBef>
              <a:spcAft>
                <a:spcPts val="0"/>
              </a:spcAft>
              <a:buClr>
                <a:srgbClr val="000000"/>
              </a:buClr>
              <a:buSzPts val="900"/>
              <a:buFont typeface="Verdana"/>
              <a:buNone/>
              <a:defRPr sz="900"/>
            </a:lvl2pPr>
            <a:lvl3pPr marL="1371600" lvl="2" indent="-228600" algn="l">
              <a:lnSpc>
                <a:spcPct val="100000"/>
              </a:lnSpc>
              <a:spcBef>
                <a:spcPts val="0"/>
              </a:spcBef>
              <a:spcAft>
                <a:spcPts val="0"/>
              </a:spcAft>
              <a:buClr>
                <a:srgbClr val="000000"/>
              </a:buClr>
              <a:buSzPts val="900"/>
              <a:buFont typeface="Verdana"/>
              <a:buNone/>
              <a:defRPr sz="900"/>
            </a:lvl3pPr>
            <a:lvl4pPr marL="1828800" lvl="3" indent="-228600" algn="l">
              <a:lnSpc>
                <a:spcPct val="100000"/>
              </a:lnSpc>
              <a:spcBef>
                <a:spcPts val="0"/>
              </a:spcBef>
              <a:spcAft>
                <a:spcPts val="0"/>
              </a:spcAft>
              <a:buClr>
                <a:srgbClr val="000000"/>
              </a:buClr>
              <a:buSzPts val="900"/>
              <a:buFont typeface="Verdana"/>
              <a:buNone/>
              <a:defRPr sz="900"/>
            </a:lvl4pPr>
            <a:lvl5pPr marL="2286000" lvl="4" indent="-228600" algn="l">
              <a:lnSpc>
                <a:spcPct val="100000"/>
              </a:lnSpc>
              <a:spcBef>
                <a:spcPts val="0"/>
              </a:spcBef>
              <a:spcAft>
                <a:spcPts val="0"/>
              </a:spcAft>
              <a:buClr>
                <a:srgbClr val="000000"/>
              </a:buClr>
              <a:buSzPts val="900"/>
              <a:buFont typeface="Verdana"/>
              <a:buNone/>
              <a:defRPr sz="900"/>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71" name="Google Shape;71;p19"/>
          <p:cNvSpPr>
            <a:spLocks noGrp="1"/>
          </p:cNvSpPr>
          <p:nvPr>
            <p:ph type="pic" idx="2"/>
          </p:nvPr>
        </p:nvSpPr>
        <p:spPr>
          <a:xfrm>
            <a:off x="2263547" y="533472"/>
            <a:ext cx="4618263" cy="3674087"/>
          </a:xfrm>
          <a:prstGeom prst="rect">
            <a:avLst/>
          </a:prstGeom>
          <a:noFill/>
          <a:ln>
            <a:noFill/>
          </a:ln>
        </p:spPr>
      </p:sp>
      <p:sp>
        <p:nvSpPr>
          <p:cNvPr id="72" name="Google Shape;72;p19"/>
          <p:cNvSpPr txBox="1">
            <a:spLocks noGrp="1"/>
          </p:cNvSpPr>
          <p:nvPr>
            <p:ph type="sldNum" idx="12"/>
          </p:nvPr>
        </p:nvSpPr>
        <p:spPr>
          <a:xfrm>
            <a:off x="4419600" y="4629150"/>
            <a:ext cx="2133600" cy="276226"/>
          </a:xfrm>
          <a:prstGeom prst="rect">
            <a:avLst/>
          </a:prstGeom>
          <a:noFill/>
          <a:ln>
            <a:noFill/>
          </a:ln>
        </p:spPr>
        <p:txBody>
          <a:bodyPr spcFirstLastPara="1" wrap="square" lIns="34275" tIns="34275" rIns="34275" bIns="34275" anchor="ctr" anchorCtr="0">
            <a:spAutoFit/>
          </a:bodyPr>
          <a:lstStyle>
            <a:lvl1pPr marL="0" lvl="0" indent="0" algn="r">
              <a:lnSpc>
                <a:spcPct val="100000"/>
              </a:lnSpc>
              <a:spcBef>
                <a:spcPts val="0"/>
              </a:spcBef>
              <a:spcAft>
                <a:spcPts val="0"/>
              </a:spcAft>
              <a:buClr>
                <a:srgbClr val="000000"/>
              </a:buClr>
              <a:buSzPts val="900"/>
              <a:buFont typeface="Verdana"/>
              <a:buNone/>
              <a:defRPr sz="900"/>
            </a:lvl1pPr>
            <a:lvl2pPr marL="0" lvl="1" indent="0" algn="r">
              <a:lnSpc>
                <a:spcPct val="100000"/>
              </a:lnSpc>
              <a:spcBef>
                <a:spcPts val="0"/>
              </a:spcBef>
              <a:spcAft>
                <a:spcPts val="0"/>
              </a:spcAft>
              <a:buClr>
                <a:srgbClr val="000000"/>
              </a:buClr>
              <a:buSzPts val="900"/>
              <a:buFont typeface="Verdana"/>
              <a:buNone/>
              <a:defRPr sz="900"/>
            </a:lvl2pPr>
            <a:lvl3pPr marL="0" lvl="2" indent="0" algn="r">
              <a:lnSpc>
                <a:spcPct val="100000"/>
              </a:lnSpc>
              <a:spcBef>
                <a:spcPts val="0"/>
              </a:spcBef>
              <a:spcAft>
                <a:spcPts val="0"/>
              </a:spcAft>
              <a:buClr>
                <a:srgbClr val="000000"/>
              </a:buClr>
              <a:buSzPts val="900"/>
              <a:buFont typeface="Verdana"/>
              <a:buNone/>
              <a:defRPr sz="900"/>
            </a:lvl3pPr>
            <a:lvl4pPr marL="0" lvl="3" indent="0" algn="r">
              <a:lnSpc>
                <a:spcPct val="100000"/>
              </a:lnSpc>
              <a:spcBef>
                <a:spcPts val="0"/>
              </a:spcBef>
              <a:spcAft>
                <a:spcPts val="0"/>
              </a:spcAft>
              <a:buClr>
                <a:srgbClr val="000000"/>
              </a:buClr>
              <a:buSzPts val="900"/>
              <a:buFont typeface="Verdana"/>
              <a:buNone/>
              <a:defRPr sz="900"/>
            </a:lvl4pPr>
            <a:lvl5pPr marL="0" lvl="4" indent="0" algn="r">
              <a:lnSpc>
                <a:spcPct val="100000"/>
              </a:lnSpc>
              <a:spcBef>
                <a:spcPts val="0"/>
              </a:spcBef>
              <a:spcAft>
                <a:spcPts val="0"/>
              </a:spcAft>
              <a:buClr>
                <a:srgbClr val="000000"/>
              </a:buClr>
              <a:buSzPts val="900"/>
              <a:buFont typeface="Verdana"/>
              <a:buNone/>
              <a:defRPr sz="900"/>
            </a:lvl5pPr>
            <a:lvl6pPr marL="0" lvl="5" indent="0" algn="r">
              <a:lnSpc>
                <a:spcPct val="100000"/>
              </a:lnSpc>
              <a:spcBef>
                <a:spcPts val="0"/>
              </a:spcBef>
              <a:spcAft>
                <a:spcPts val="0"/>
              </a:spcAft>
              <a:buClr>
                <a:srgbClr val="000000"/>
              </a:buClr>
              <a:buSzPts val="900"/>
              <a:buFont typeface="Verdana"/>
              <a:buNone/>
              <a:defRPr sz="900"/>
            </a:lvl6pPr>
            <a:lvl7pPr marL="0" lvl="6" indent="0" algn="r">
              <a:lnSpc>
                <a:spcPct val="100000"/>
              </a:lnSpc>
              <a:spcBef>
                <a:spcPts val="0"/>
              </a:spcBef>
              <a:spcAft>
                <a:spcPts val="0"/>
              </a:spcAft>
              <a:buClr>
                <a:srgbClr val="000000"/>
              </a:buClr>
              <a:buSzPts val="900"/>
              <a:buFont typeface="Verdana"/>
              <a:buNone/>
              <a:defRPr sz="900"/>
            </a:lvl7pPr>
            <a:lvl8pPr marL="0" lvl="7" indent="0" algn="r">
              <a:lnSpc>
                <a:spcPct val="100000"/>
              </a:lnSpc>
              <a:spcBef>
                <a:spcPts val="0"/>
              </a:spcBef>
              <a:spcAft>
                <a:spcPts val="0"/>
              </a:spcAft>
              <a:buClr>
                <a:srgbClr val="000000"/>
              </a:buClr>
              <a:buSzPts val="900"/>
              <a:buFont typeface="Verdana"/>
              <a:buNone/>
              <a:defRPr sz="900"/>
            </a:lvl8pPr>
            <a:lvl9pPr marL="0" lvl="8" indent="0" algn="r">
              <a:lnSpc>
                <a:spcPct val="100000"/>
              </a:lnSpc>
              <a:spcBef>
                <a:spcPts val="0"/>
              </a:spcBef>
              <a:spcAft>
                <a:spcPts val="0"/>
              </a:spcAft>
              <a:buClr>
                <a:srgbClr val="000000"/>
              </a:buClr>
              <a:buSzPts val="900"/>
              <a:buFont typeface="Verdana"/>
              <a:buNone/>
              <a:defRPr sz="900"/>
            </a:lvl9pPr>
          </a:lstStyle>
          <a:p>
            <a:pPr marL="0" lvl="0" indent="0" algn="r" rtl="0">
              <a:spcBef>
                <a:spcPts val="0"/>
              </a:spcBef>
              <a:spcAft>
                <a:spcPts val="0"/>
              </a:spcAft>
              <a:buNone/>
            </a:pPr>
            <a:fld id="{00000000-1234-1234-1234-123412341234}" type="slidenum">
              <a:rPr lang="en-GB"/>
              <a:t>‹#›</a:t>
            </a:fld>
            <a:endParaRPr b="0" i="0" u="none" strike="noStrike" cap="none">
              <a:solidFill>
                <a:srgbClr val="000000"/>
              </a:solidFill>
              <a:latin typeface="Verdana"/>
              <a:ea typeface="Verdana"/>
              <a:cs typeface="Verdana"/>
              <a:sym typeface="Verdan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 Deloitte white">
  <p:cSld name="Divider - Deloitte white">
    <p:spTree>
      <p:nvGrpSpPr>
        <p:cNvPr id="1" name="Shape 73"/>
        <p:cNvGrpSpPr/>
        <p:nvPr/>
      </p:nvGrpSpPr>
      <p:grpSpPr>
        <a:xfrm>
          <a:off x="0" y="0"/>
          <a:ext cx="0" cy="0"/>
          <a:chOff x="0" y="0"/>
          <a:chExt cx="0" cy="0"/>
        </a:xfrm>
      </p:grpSpPr>
      <p:sp>
        <p:nvSpPr>
          <p:cNvPr id="74" name="Google Shape;74;p20"/>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75" name="Google Shape;75;p20"/>
          <p:cNvSpPr txBox="1">
            <a:spLocks noGrp="1"/>
          </p:cNvSpPr>
          <p:nvPr>
            <p:ph type="title"/>
          </p:nvPr>
        </p:nvSpPr>
        <p:spPr>
          <a:xfrm>
            <a:off x="2647545" y="1383052"/>
            <a:ext cx="6266241" cy="1194303"/>
          </a:xfrm>
          <a:prstGeom prst="rect">
            <a:avLst/>
          </a:prstGeom>
          <a:noFill/>
          <a:ln>
            <a:noFill/>
          </a:ln>
        </p:spPr>
        <p:txBody>
          <a:bodyPr spcFirstLastPara="1" wrap="square" lIns="0" tIns="0" rIns="0" bIns="0" anchor="b" anchorCtr="0">
            <a:normAutofit/>
          </a:bodyPr>
          <a:lstStyle>
            <a:lvl1pPr lvl="0" algn="l">
              <a:lnSpc>
                <a:spcPct val="95000"/>
              </a:lnSpc>
              <a:spcBef>
                <a:spcPts val="0"/>
              </a:spcBef>
              <a:spcAft>
                <a:spcPts val="0"/>
              </a:spcAft>
              <a:buClr>
                <a:srgbClr val="000000"/>
              </a:buClr>
              <a:buSzPts val="2000"/>
              <a:buFont typeface="Verdana"/>
              <a:buNone/>
              <a:defRPr sz="2000" b="1"/>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pic>
        <p:nvPicPr>
          <p:cNvPr id="76" name="Google Shape;76;p20" descr="Picture 4"/>
          <p:cNvPicPr preferRelativeResize="0"/>
          <p:nvPr/>
        </p:nvPicPr>
        <p:blipFill rotWithShape="1">
          <a:blip r:embed="rId2">
            <a:alphaModFix/>
          </a:blip>
          <a:srcRect/>
          <a:stretch/>
        </p:blipFill>
        <p:spPr>
          <a:xfrm>
            <a:off x="151623" y="1150969"/>
            <a:ext cx="2364091" cy="2364153"/>
          </a:xfrm>
          <a:prstGeom prst="rect">
            <a:avLst/>
          </a:prstGeom>
          <a:noFill/>
          <a:ln>
            <a:noFill/>
          </a:ln>
        </p:spPr>
      </p:pic>
      <p:cxnSp>
        <p:nvCxnSpPr>
          <p:cNvPr id="77" name="Google Shape;77;p20"/>
          <p:cNvCxnSpPr/>
          <p:nvPr/>
        </p:nvCxnSpPr>
        <p:spPr>
          <a:xfrm>
            <a:off x="2631300" y="2000600"/>
            <a:ext cx="6425269" cy="1"/>
          </a:xfrm>
          <a:prstGeom prst="straightConnector1">
            <a:avLst/>
          </a:prstGeom>
          <a:noFill/>
          <a:ln w="9525" cap="flat" cmpd="sng">
            <a:solidFill>
              <a:srgbClr val="44546A"/>
            </a:solidFill>
            <a:prstDash val="solid"/>
            <a:round/>
            <a:headEnd type="none" w="sm" len="sm"/>
            <a:tailEnd type="none" w="sm" len="sm"/>
          </a:ln>
        </p:spPr>
      </p:cxnSp>
      <p:cxnSp>
        <p:nvCxnSpPr>
          <p:cNvPr id="78" name="Google Shape;78;p20"/>
          <p:cNvCxnSpPr/>
          <p:nvPr/>
        </p:nvCxnSpPr>
        <p:spPr>
          <a:xfrm>
            <a:off x="2631300" y="2816528"/>
            <a:ext cx="6425269" cy="1"/>
          </a:xfrm>
          <a:prstGeom prst="straightConnector1">
            <a:avLst/>
          </a:prstGeom>
          <a:noFill/>
          <a:ln w="9525" cap="flat" cmpd="sng">
            <a:solidFill>
              <a:srgbClr val="44546A"/>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ubtitle &amp; 1 column text">
  <p:cSld name="Title, subtitle &amp; 1 column text">
    <p:spTree>
      <p:nvGrpSpPr>
        <p:cNvPr id="1" name="Shape 79"/>
        <p:cNvGrpSpPr/>
        <p:nvPr/>
      </p:nvGrpSpPr>
      <p:grpSpPr>
        <a:xfrm>
          <a:off x="0" y="0"/>
          <a:ext cx="0" cy="0"/>
          <a:chOff x="0" y="0"/>
          <a:chExt cx="0" cy="0"/>
        </a:xfrm>
      </p:grpSpPr>
      <p:sp>
        <p:nvSpPr>
          <p:cNvPr id="80" name="Google Shape;80;p21"/>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81" name="Google Shape;81;p21"/>
          <p:cNvSpPr txBox="1">
            <a:spLocks noGrp="1"/>
          </p:cNvSpPr>
          <p:nvPr>
            <p:ph type="body" idx="1"/>
          </p:nvPr>
        </p:nvSpPr>
        <p:spPr>
          <a:xfrm>
            <a:off x="370652" y="488701"/>
            <a:ext cx="8401347" cy="5679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rgbClr val="575757"/>
              </a:buClr>
              <a:buSzPts val="1000"/>
              <a:buFont typeface="Verdana"/>
              <a:buNone/>
              <a:defRPr sz="1000">
                <a:solidFill>
                  <a:srgbClr val="575757"/>
                </a:solidFill>
              </a:defRPr>
            </a:lvl1pPr>
            <a:lvl2pPr marL="914400" lvl="1" indent="-292100" algn="l">
              <a:lnSpc>
                <a:spcPct val="100000"/>
              </a:lnSpc>
              <a:spcBef>
                <a:spcPts val="500"/>
              </a:spcBef>
              <a:spcAft>
                <a:spcPts val="0"/>
              </a:spcAft>
              <a:buClr>
                <a:srgbClr val="575757"/>
              </a:buClr>
              <a:buSzPts val="1000"/>
              <a:buFont typeface="Verdana"/>
              <a:buChar char="​"/>
              <a:defRPr sz="1000">
                <a:solidFill>
                  <a:srgbClr val="575757"/>
                </a:solidFill>
              </a:defRPr>
            </a:lvl2pPr>
            <a:lvl3pPr marL="1371600" lvl="2" indent="-292100" algn="l">
              <a:lnSpc>
                <a:spcPct val="100000"/>
              </a:lnSpc>
              <a:spcBef>
                <a:spcPts val="500"/>
              </a:spcBef>
              <a:spcAft>
                <a:spcPts val="0"/>
              </a:spcAft>
              <a:buClr>
                <a:srgbClr val="575757"/>
              </a:buClr>
              <a:buSzPts val="1000"/>
              <a:buFont typeface="Verdana"/>
              <a:buChar char="•"/>
              <a:defRPr sz="1000">
                <a:solidFill>
                  <a:srgbClr val="575757"/>
                </a:solidFill>
              </a:defRPr>
            </a:lvl3pPr>
            <a:lvl4pPr marL="1828800" lvl="3" indent="-292100" algn="l">
              <a:lnSpc>
                <a:spcPct val="100000"/>
              </a:lnSpc>
              <a:spcBef>
                <a:spcPts val="500"/>
              </a:spcBef>
              <a:spcAft>
                <a:spcPts val="0"/>
              </a:spcAft>
              <a:buClr>
                <a:srgbClr val="575757"/>
              </a:buClr>
              <a:buSzPts val="1000"/>
              <a:buFont typeface="Verdana"/>
              <a:buChar char="−"/>
              <a:defRPr sz="1000">
                <a:solidFill>
                  <a:srgbClr val="575757"/>
                </a:solidFill>
              </a:defRPr>
            </a:lvl4pPr>
            <a:lvl5pPr marL="2286000" lvl="4" indent="-292100" algn="l">
              <a:lnSpc>
                <a:spcPct val="100000"/>
              </a:lnSpc>
              <a:spcBef>
                <a:spcPts val="500"/>
              </a:spcBef>
              <a:spcAft>
                <a:spcPts val="0"/>
              </a:spcAft>
              <a:buClr>
                <a:srgbClr val="575757"/>
              </a:buClr>
              <a:buSzPts val="1000"/>
              <a:buFont typeface="Verdana"/>
              <a:buChar char="−"/>
              <a:defRPr sz="1000">
                <a:solidFill>
                  <a:srgbClr val="575757"/>
                </a:solidFill>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82" name="Google Shape;82;p21"/>
          <p:cNvSpPr txBox="1">
            <a:spLocks noGrp="1"/>
          </p:cNvSpPr>
          <p:nvPr>
            <p:ph type="title"/>
          </p:nvPr>
        </p:nvSpPr>
        <p:spPr>
          <a:xfrm>
            <a:off x="370652" y="238127"/>
            <a:ext cx="8401347" cy="250576"/>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000"/>
              <a:buFont typeface="Verdana"/>
              <a:buNone/>
              <a:defRPr b="1"/>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ubtitle &amp; 1 column - large">
  <p:cSld name="Title, subtitle &amp; 1 column - large">
    <p:spTree>
      <p:nvGrpSpPr>
        <p:cNvPr id="1" name="Shape 83"/>
        <p:cNvGrpSpPr/>
        <p:nvPr/>
      </p:nvGrpSpPr>
      <p:grpSpPr>
        <a:xfrm>
          <a:off x="0" y="0"/>
          <a:ext cx="0" cy="0"/>
          <a:chOff x="0" y="0"/>
          <a:chExt cx="0" cy="0"/>
        </a:xfrm>
      </p:grpSpPr>
      <p:sp>
        <p:nvSpPr>
          <p:cNvPr id="84" name="Google Shape;84;p22"/>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85" name="Google Shape;85;p22"/>
          <p:cNvSpPr txBox="1">
            <a:spLocks noGrp="1"/>
          </p:cNvSpPr>
          <p:nvPr>
            <p:ph type="body" idx="1"/>
          </p:nvPr>
        </p:nvSpPr>
        <p:spPr>
          <a:xfrm>
            <a:off x="370652" y="488707"/>
            <a:ext cx="8401347" cy="56794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rgbClr val="575757"/>
              </a:buClr>
              <a:buSzPts val="1000"/>
              <a:buFont typeface="Verdana"/>
              <a:buNone/>
              <a:defRPr sz="1000">
                <a:solidFill>
                  <a:srgbClr val="575757"/>
                </a:solidFill>
              </a:defRPr>
            </a:lvl1pPr>
            <a:lvl2pPr marL="914400" lvl="1" indent="-292100" algn="l">
              <a:lnSpc>
                <a:spcPct val="100000"/>
              </a:lnSpc>
              <a:spcBef>
                <a:spcPts val="500"/>
              </a:spcBef>
              <a:spcAft>
                <a:spcPts val="0"/>
              </a:spcAft>
              <a:buClr>
                <a:srgbClr val="575757"/>
              </a:buClr>
              <a:buSzPts val="1000"/>
              <a:buFont typeface="Verdana"/>
              <a:buChar char="​"/>
              <a:defRPr sz="1000">
                <a:solidFill>
                  <a:srgbClr val="575757"/>
                </a:solidFill>
              </a:defRPr>
            </a:lvl2pPr>
            <a:lvl3pPr marL="1371600" lvl="2" indent="-292100" algn="l">
              <a:lnSpc>
                <a:spcPct val="100000"/>
              </a:lnSpc>
              <a:spcBef>
                <a:spcPts val="500"/>
              </a:spcBef>
              <a:spcAft>
                <a:spcPts val="0"/>
              </a:spcAft>
              <a:buClr>
                <a:srgbClr val="575757"/>
              </a:buClr>
              <a:buSzPts val="1000"/>
              <a:buFont typeface="Verdana"/>
              <a:buChar char="•"/>
              <a:defRPr sz="1000">
                <a:solidFill>
                  <a:srgbClr val="575757"/>
                </a:solidFill>
              </a:defRPr>
            </a:lvl3pPr>
            <a:lvl4pPr marL="1828800" lvl="3" indent="-292100" algn="l">
              <a:lnSpc>
                <a:spcPct val="100000"/>
              </a:lnSpc>
              <a:spcBef>
                <a:spcPts val="500"/>
              </a:spcBef>
              <a:spcAft>
                <a:spcPts val="0"/>
              </a:spcAft>
              <a:buClr>
                <a:srgbClr val="575757"/>
              </a:buClr>
              <a:buSzPts val="1000"/>
              <a:buFont typeface="Verdana"/>
              <a:buChar char="−"/>
              <a:defRPr sz="1000">
                <a:solidFill>
                  <a:srgbClr val="575757"/>
                </a:solidFill>
              </a:defRPr>
            </a:lvl4pPr>
            <a:lvl5pPr marL="2286000" lvl="4" indent="-292100" algn="l">
              <a:lnSpc>
                <a:spcPct val="100000"/>
              </a:lnSpc>
              <a:spcBef>
                <a:spcPts val="500"/>
              </a:spcBef>
              <a:spcAft>
                <a:spcPts val="0"/>
              </a:spcAft>
              <a:buClr>
                <a:srgbClr val="575757"/>
              </a:buClr>
              <a:buSzPts val="1000"/>
              <a:buFont typeface="Verdana"/>
              <a:buChar char="−"/>
              <a:defRPr sz="1000">
                <a:solidFill>
                  <a:srgbClr val="575757"/>
                </a:solidFill>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86" name="Google Shape;86;p22"/>
          <p:cNvSpPr txBox="1">
            <a:spLocks noGrp="1"/>
          </p:cNvSpPr>
          <p:nvPr>
            <p:ph type="title"/>
          </p:nvPr>
        </p:nvSpPr>
        <p:spPr>
          <a:xfrm>
            <a:off x="370652" y="238128"/>
            <a:ext cx="8401347" cy="250573"/>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000"/>
              <a:buFont typeface="Verdana"/>
              <a:buNone/>
              <a:defRPr b="1"/>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picture and text">
  <p:cSld name="3 picture and text">
    <p:spTree>
      <p:nvGrpSpPr>
        <p:cNvPr id="1" name="Shape 87"/>
        <p:cNvGrpSpPr/>
        <p:nvPr/>
      </p:nvGrpSpPr>
      <p:grpSpPr>
        <a:xfrm>
          <a:off x="0" y="0"/>
          <a:ext cx="0" cy="0"/>
          <a:chOff x="0" y="0"/>
          <a:chExt cx="0" cy="0"/>
        </a:xfrm>
      </p:grpSpPr>
      <p:sp>
        <p:nvSpPr>
          <p:cNvPr id="88" name="Google Shape;88;p23"/>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89" name="Google Shape;89;p23"/>
          <p:cNvSpPr txBox="1">
            <a:spLocks noGrp="1"/>
          </p:cNvSpPr>
          <p:nvPr>
            <p:ph type="title"/>
          </p:nvPr>
        </p:nvSpPr>
        <p:spPr>
          <a:xfrm>
            <a:off x="370698" y="238130"/>
            <a:ext cx="8401297" cy="250571"/>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400"/>
              <a:buNone/>
              <a:defRPr/>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
        <p:nvSpPr>
          <p:cNvPr id="90" name="Google Shape;90;p23"/>
          <p:cNvSpPr>
            <a:spLocks noGrp="1"/>
          </p:cNvSpPr>
          <p:nvPr>
            <p:ph type="pic" idx="2"/>
          </p:nvPr>
        </p:nvSpPr>
        <p:spPr>
          <a:xfrm>
            <a:off x="377966" y="1275161"/>
            <a:ext cx="2741539" cy="1478757"/>
          </a:xfrm>
          <a:prstGeom prst="rect">
            <a:avLst/>
          </a:prstGeom>
          <a:noFill/>
          <a:ln>
            <a:noFill/>
          </a:ln>
        </p:spPr>
      </p:sp>
      <p:sp>
        <p:nvSpPr>
          <p:cNvPr id="91" name="Google Shape;91;p23"/>
          <p:cNvSpPr>
            <a:spLocks noGrp="1"/>
          </p:cNvSpPr>
          <p:nvPr>
            <p:ph type="pic" idx="3"/>
          </p:nvPr>
        </p:nvSpPr>
        <p:spPr>
          <a:xfrm>
            <a:off x="6035990" y="1275161"/>
            <a:ext cx="2741539" cy="1478757"/>
          </a:xfrm>
          <a:prstGeom prst="rect">
            <a:avLst/>
          </a:prstGeom>
          <a:noFill/>
          <a:ln>
            <a:noFill/>
          </a:ln>
        </p:spPr>
      </p:sp>
      <p:sp>
        <p:nvSpPr>
          <p:cNvPr id="92" name="Google Shape;92;p23"/>
          <p:cNvSpPr>
            <a:spLocks noGrp="1"/>
          </p:cNvSpPr>
          <p:nvPr>
            <p:ph type="pic" idx="4"/>
          </p:nvPr>
        </p:nvSpPr>
        <p:spPr>
          <a:xfrm>
            <a:off x="3206978" y="1275164"/>
            <a:ext cx="2741539" cy="1478756"/>
          </a:xfrm>
          <a:prstGeom prst="rect">
            <a:avLst/>
          </a:prstGeom>
          <a:noFill/>
          <a:ln>
            <a:noFill/>
          </a:ln>
        </p:spPr>
      </p:sp>
      <p:sp>
        <p:nvSpPr>
          <p:cNvPr id="93" name="Google Shape;93;p23"/>
          <p:cNvSpPr txBox="1">
            <a:spLocks noGrp="1"/>
          </p:cNvSpPr>
          <p:nvPr>
            <p:ph type="body" idx="1"/>
          </p:nvPr>
        </p:nvSpPr>
        <p:spPr>
          <a:xfrm>
            <a:off x="377966" y="2874169"/>
            <a:ext cx="2741539" cy="1571401"/>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500"/>
              </a:spcBef>
              <a:spcAft>
                <a:spcPts val="0"/>
              </a:spcAft>
              <a:buClr>
                <a:srgbClr val="000000"/>
              </a:buClr>
              <a:buSzPts val="1400"/>
              <a:buChar char="​"/>
              <a:defRPr/>
            </a:lvl1pPr>
            <a:lvl2pPr marL="914400" lvl="1" indent="-317500" algn="l">
              <a:lnSpc>
                <a:spcPct val="100000"/>
              </a:lnSpc>
              <a:spcBef>
                <a:spcPts val="500"/>
              </a:spcBef>
              <a:spcAft>
                <a:spcPts val="0"/>
              </a:spcAft>
              <a:buClr>
                <a:srgbClr val="000000"/>
              </a:buClr>
              <a:buSzPts val="1400"/>
              <a:buChar char="​"/>
              <a:defRPr/>
            </a:lvl2pPr>
            <a:lvl3pPr marL="1371600" lvl="2" indent="-317500" algn="l">
              <a:lnSpc>
                <a:spcPct val="100000"/>
              </a:lnSpc>
              <a:spcBef>
                <a:spcPts val="500"/>
              </a:spcBef>
              <a:spcAft>
                <a:spcPts val="0"/>
              </a:spcAft>
              <a:buClr>
                <a:srgbClr val="000000"/>
              </a:buClr>
              <a:buSzPts val="1400"/>
              <a:buChar char="•"/>
              <a:defRPr/>
            </a:lvl3pPr>
            <a:lvl4pPr marL="1828800" lvl="3" indent="-317500" algn="l">
              <a:lnSpc>
                <a:spcPct val="100000"/>
              </a:lnSpc>
              <a:spcBef>
                <a:spcPts val="500"/>
              </a:spcBef>
              <a:spcAft>
                <a:spcPts val="0"/>
              </a:spcAft>
              <a:buClr>
                <a:srgbClr val="000000"/>
              </a:buClr>
              <a:buSzPts val="1400"/>
              <a:buChar char="−"/>
              <a:defRPr/>
            </a:lvl4pPr>
            <a:lvl5pPr marL="2286000" lvl="4" indent="-317500" algn="l">
              <a:lnSpc>
                <a:spcPct val="100000"/>
              </a:lnSpc>
              <a:spcBef>
                <a:spcPts val="5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94" name="Google Shape;94;p23"/>
          <p:cNvSpPr txBox="1">
            <a:spLocks noGrp="1"/>
          </p:cNvSpPr>
          <p:nvPr>
            <p:ph type="body" idx="5"/>
          </p:nvPr>
        </p:nvSpPr>
        <p:spPr>
          <a:xfrm>
            <a:off x="370651" y="488707"/>
            <a:ext cx="8401348" cy="56794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rgbClr val="575757"/>
              </a:buClr>
              <a:buSzPts val="1000"/>
              <a:buFont typeface="Verdana"/>
              <a:buNone/>
              <a:defRPr sz="1000">
                <a:solidFill>
                  <a:srgbClr val="575757"/>
                </a:solidFill>
              </a:defRPr>
            </a:lvl1pPr>
            <a:lvl2pPr marL="914400" lvl="1" indent="-317500" algn="l">
              <a:lnSpc>
                <a:spcPct val="100000"/>
              </a:lnSpc>
              <a:spcBef>
                <a:spcPts val="500"/>
              </a:spcBef>
              <a:spcAft>
                <a:spcPts val="0"/>
              </a:spcAft>
              <a:buClr>
                <a:srgbClr val="000000"/>
              </a:buClr>
              <a:buSzPts val="1400"/>
              <a:buChar char="​"/>
              <a:defRPr/>
            </a:lvl2pPr>
            <a:lvl3pPr marL="1371600" lvl="2" indent="-317500" algn="l">
              <a:lnSpc>
                <a:spcPct val="100000"/>
              </a:lnSpc>
              <a:spcBef>
                <a:spcPts val="500"/>
              </a:spcBef>
              <a:spcAft>
                <a:spcPts val="0"/>
              </a:spcAft>
              <a:buClr>
                <a:srgbClr val="000000"/>
              </a:buClr>
              <a:buSzPts val="1400"/>
              <a:buChar char="•"/>
              <a:defRPr/>
            </a:lvl3pPr>
            <a:lvl4pPr marL="1828800" lvl="3" indent="-317500" algn="l">
              <a:lnSpc>
                <a:spcPct val="100000"/>
              </a:lnSpc>
              <a:spcBef>
                <a:spcPts val="500"/>
              </a:spcBef>
              <a:spcAft>
                <a:spcPts val="0"/>
              </a:spcAft>
              <a:buClr>
                <a:srgbClr val="000000"/>
              </a:buClr>
              <a:buSzPts val="1400"/>
              <a:buChar char="−"/>
              <a:defRPr/>
            </a:lvl4pPr>
            <a:lvl5pPr marL="2286000" lvl="4" indent="-317500" algn="l">
              <a:lnSpc>
                <a:spcPct val="100000"/>
              </a:lnSpc>
              <a:spcBef>
                <a:spcPts val="5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mp; subtitle">
  <p:cSld name="Title &amp; subtitle">
    <p:spTree>
      <p:nvGrpSpPr>
        <p:cNvPr id="1" name="Shape 95"/>
        <p:cNvGrpSpPr/>
        <p:nvPr/>
      </p:nvGrpSpPr>
      <p:grpSpPr>
        <a:xfrm>
          <a:off x="0" y="0"/>
          <a:ext cx="0" cy="0"/>
          <a:chOff x="0" y="0"/>
          <a:chExt cx="0" cy="0"/>
        </a:xfrm>
      </p:grpSpPr>
      <p:sp>
        <p:nvSpPr>
          <p:cNvPr id="96" name="Google Shape;96;p24"/>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97" name="Google Shape;97;p24"/>
          <p:cNvSpPr txBox="1">
            <a:spLocks noGrp="1"/>
          </p:cNvSpPr>
          <p:nvPr>
            <p:ph type="body" idx="1"/>
          </p:nvPr>
        </p:nvSpPr>
        <p:spPr>
          <a:xfrm>
            <a:off x="370652" y="488701"/>
            <a:ext cx="8401347" cy="5679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rgbClr val="575757"/>
              </a:buClr>
              <a:buSzPts val="1000"/>
              <a:buFont typeface="Verdana"/>
              <a:buNone/>
              <a:defRPr sz="1000">
                <a:solidFill>
                  <a:srgbClr val="575757"/>
                </a:solidFill>
              </a:defRPr>
            </a:lvl1pPr>
            <a:lvl2pPr marL="914400" lvl="1" indent="-292100" algn="l">
              <a:lnSpc>
                <a:spcPct val="100000"/>
              </a:lnSpc>
              <a:spcBef>
                <a:spcPts val="500"/>
              </a:spcBef>
              <a:spcAft>
                <a:spcPts val="0"/>
              </a:spcAft>
              <a:buClr>
                <a:srgbClr val="575757"/>
              </a:buClr>
              <a:buSzPts val="1000"/>
              <a:buFont typeface="Verdana"/>
              <a:buChar char="​"/>
              <a:defRPr sz="1000">
                <a:solidFill>
                  <a:srgbClr val="575757"/>
                </a:solidFill>
              </a:defRPr>
            </a:lvl2pPr>
            <a:lvl3pPr marL="1371600" lvl="2" indent="-292100" algn="l">
              <a:lnSpc>
                <a:spcPct val="100000"/>
              </a:lnSpc>
              <a:spcBef>
                <a:spcPts val="500"/>
              </a:spcBef>
              <a:spcAft>
                <a:spcPts val="0"/>
              </a:spcAft>
              <a:buClr>
                <a:srgbClr val="575757"/>
              </a:buClr>
              <a:buSzPts val="1000"/>
              <a:buFont typeface="Verdana"/>
              <a:buChar char="•"/>
              <a:defRPr sz="1000">
                <a:solidFill>
                  <a:srgbClr val="575757"/>
                </a:solidFill>
              </a:defRPr>
            </a:lvl3pPr>
            <a:lvl4pPr marL="1828800" lvl="3" indent="-292100" algn="l">
              <a:lnSpc>
                <a:spcPct val="100000"/>
              </a:lnSpc>
              <a:spcBef>
                <a:spcPts val="500"/>
              </a:spcBef>
              <a:spcAft>
                <a:spcPts val="0"/>
              </a:spcAft>
              <a:buClr>
                <a:srgbClr val="575757"/>
              </a:buClr>
              <a:buSzPts val="1000"/>
              <a:buFont typeface="Verdana"/>
              <a:buChar char="−"/>
              <a:defRPr sz="1000">
                <a:solidFill>
                  <a:srgbClr val="575757"/>
                </a:solidFill>
              </a:defRPr>
            </a:lvl4pPr>
            <a:lvl5pPr marL="2286000" lvl="4" indent="-292100" algn="l">
              <a:lnSpc>
                <a:spcPct val="100000"/>
              </a:lnSpc>
              <a:spcBef>
                <a:spcPts val="500"/>
              </a:spcBef>
              <a:spcAft>
                <a:spcPts val="0"/>
              </a:spcAft>
              <a:buClr>
                <a:srgbClr val="575757"/>
              </a:buClr>
              <a:buSzPts val="1000"/>
              <a:buFont typeface="Verdana"/>
              <a:buChar char="−"/>
              <a:defRPr sz="1000">
                <a:solidFill>
                  <a:srgbClr val="575757"/>
                </a:solidFill>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98" name="Google Shape;98;p24"/>
          <p:cNvSpPr txBox="1">
            <a:spLocks noGrp="1"/>
          </p:cNvSpPr>
          <p:nvPr>
            <p:ph type="title"/>
          </p:nvPr>
        </p:nvSpPr>
        <p:spPr>
          <a:xfrm>
            <a:off x="370652" y="238127"/>
            <a:ext cx="8401347" cy="250576"/>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000"/>
              <a:buFont typeface="Verdana"/>
              <a:buNone/>
              <a:defRPr b="1"/>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9"/>
        <p:cNvGrpSpPr/>
        <p:nvPr/>
      </p:nvGrpSpPr>
      <p:grpSpPr>
        <a:xfrm>
          <a:off x="0" y="0"/>
          <a:ext cx="0" cy="0"/>
          <a:chOff x="0" y="0"/>
          <a:chExt cx="0" cy="0"/>
        </a:xfrm>
      </p:grpSpPr>
      <p:sp>
        <p:nvSpPr>
          <p:cNvPr id="100" name="Google Shape;100;p25"/>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101" name="Google Shape;101;p25"/>
          <p:cNvSpPr txBox="1">
            <a:spLocks noGrp="1"/>
          </p:cNvSpPr>
          <p:nvPr>
            <p:ph type="title"/>
          </p:nvPr>
        </p:nvSpPr>
        <p:spPr>
          <a:xfrm>
            <a:off x="370652" y="238130"/>
            <a:ext cx="8401347" cy="519113"/>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400"/>
              <a:buNone/>
              <a:defRPr/>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End slide">
  <p:cSld name="1_End slide">
    <p:spTree>
      <p:nvGrpSpPr>
        <p:cNvPr id="1" name="Shape 102"/>
        <p:cNvGrpSpPr/>
        <p:nvPr/>
      </p:nvGrpSpPr>
      <p:grpSpPr>
        <a:xfrm>
          <a:off x="0" y="0"/>
          <a:ext cx="0" cy="0"/>
          <a:chOff x="0" y="0"/>
          <a:chExt cx="0" cy="0"/>
        </a:xfrm>
      </p:grpSpPr>
      <p:sp>
        <p:nvSpPr>
          <p:cNvPr id="103" name="Google Shape;103;p26"/>
          <p:cNvSpPr txBox="1">
            <a:spLocks noGrp="1"/>
          </p:cNvSpPr>
          <p:nvPr>
            <p:ph type="body" idx="1"/>
          </p:nvPr>
        </p:nvSpPr>
        <p:spPr>
          <a:xfrm>
            <a:off x="395288" y="3158969"/>
            <a:ext cx="6377655" cy="1627348"/>
          </a:xfrm>
          <a:prstGeom prst="rect">
            <a:avLst/>
          </a:prstGeom>
          <a:noFill/>
          <a:ln>
            <a:noFill/>
          </a:ln>
        </p:spPr>
        <p:txBody>
          <a:bodyPr spcFirstLastPara="1" wrap="square" lIns="0" tIns="0" rIns="0" bIns="0" anchor="b" anchorCtr="0">
            <a:normAutofit/>
          </a:bodyPr>
          <a:lstStyle>
            <a:lvl1pPr marL="457200" lvl="0" indent="-317500" algn="l">
              <a:lnSpc>
                <a:spcPct val="100000"/>
              </a:lnSpc>
              <a:spcBef>
                <a:spcPts val="300"/>
              </a:spcBef>
              <a:spcAft>
                <a:spcPts val="0"/>
              </a:spcAft>
              <a:buClr>
                <a:srgbClr val="000000"/>
              </a:buClr>
              <a:buSzPts val="1400"/>
              <a:buChar char="​"/>
              <a:defRPr/>
            </a:lvl1pPr>
            <a:lvl2pPr marL="914400" lvl="1" indent="-317500" algn="l">
              <a:lnSpc>
                <a:spcPct val="100000"/>
              </a:lnSpc>
              <a:spcBef>
                <a:spcPts val="300"/>
              </a:spcBef>
              <a:spcAft>
                <a:spcPts val="0"/>
              </a:spcAft>
              <a:buClr>
                <a:srgbClr val="000000"/>
              </a:buClr>
              <a:buSzPts val="1400"/>
              <a:buChar char="​"/>
              <a:defRPr/>
            </a:lvl2pPr>
            <a:lvl3pPr marL="1371600" lvl="2" indent="-317500" algn="l">
              <a:lnSpc>
                <a:spcPct val="100000"/>
              </a:lnSpc>
              <a:spcBef>
                <a:spcPts val="300"/>
              </a:spcBef>
              <a:spcAft>
                <a:spcPts val="0"/>
              </a:spcAft>
              <a:buClr>
                <a:srgbClr val="000000"/>
              </a:buClr>
              <a:buSzPts val="1400"/>
              <a:buChar char="•"/>
              <a:defRPr/>
            </a:lvl3pPr>
            <a:lvl4pPr marL="1828800" lvl="3" indent="-317500" algn="l">
              <a:lnSpc>
                <a:spcPct val="100000"/>
              </a:lnSpc>
              <a:spcBef>
                <a:spcPts val="300"/>
              </a:spcBef>
              <a:spcAft>
                <a:spcPts val="0"/>
              </a:spcAft>
              <a:buClr>
                <a:srgbClr val="000000"/>
              </a:buClr>
              <a:buSzPts val="1400"/>
              <a:buChar char="−"/>
              <a:defRPr/>
            </a:lvl4pPr>
            <a:lvl5pPr marL="2286000" lvl="4" indent="-317500" algn="l">
              <a:lnSpc>
                <a:spcPct val="100000"/>
              </a:lnSpc>
              <a:spcBef>
                <a:spcPts val="3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04" name="Google Shape;104;p26"/>
          <p:cNvSpPr>
            <a:spLocks noGrp="1"/>
          </p:cNvSpPr>
          <p:nvPr>
            <p:ph type="pic" idx="2"/>
          </p:nvPr>
        </p:nvSpPr>
        <p:spPr>
          <a:xfrm>
            <a:off x="7028139" y="3401932"/>
            <a:ext cx="1509640" cy="1051124"/>
          </a:xfrm>
          <a:prstGeom prst="rect">
            <a:avLst/>
          </a:prstGeom>
          <a:noFill/>
          <a:ln>
            <a:noFill/>
          </a:ln>
        </p:spPr>
      </p:sp>
      <p:sp>
        <p:nvSpPr>
          <p:cNvPr id="105" name="Google Shape;105;p26"/>
          <p:cNvSpPr txBox="1">
            <a:spLocks noGrp="1"/>
          </p:cNvSpPr>
          <p:nvPr>
            <p:ph type="body" idx="3"/>
          </p:nvPr>
        </p:nvSpPr>
        <p:spPr>
          <a:xfrm>
            <a:off x="7028141" y="4513523"/>
            <a:ext cx="1509640" cy="272792"/>
          </a:xfrm>
          <a:prstGeom prst="rect">
            <a:avLst/>
          </a:prstGeom>
          <a:noFill/>
          <a:ln>
            <a:noFill/>
          </a:ln>
        </p:spPr>
        <p:txBody>
          <a:bodyPr spcFirstLastPara="1" wrap="square" lIns="0" tIns="0" rIns="0" bIns="0" anchor="b" anchorCtr="0">
            <a:normAutofit/>
          </a:bodyPr>
          <a:lstStyle>
            <a:lvl1pPr marL="457200" lvl="0" indent="-317500" algn="l">
              <a:lnSpc>
                <a:spcPct val="100000"/>
              </a:lnSpc>
              <a:spcBef>
                <a:spcPts val="500"/>
              </a:spcBef>
              <a:spcAft>
                <a:spcPts val="0"/>
              </a:spcAft>
              <a:buClr>
                <a:srgbClr val="000000"/>
              </a:buClr>
              <a:buSzPts val="1400"/>
              <a:buChar char="​"/>
              <a:defRPr/>
            </a:lvl1pPr>
            <a:lvl2pPr marL="914400" lvl="1" indent="-317500" algn="l">
              <a:lnSpc>
                <a:spcPct val="100000"/>
              </a:lnSpc>
              <a:spcBef>
                <a:spcPts val="500"/>
              </a:spcBef>
              <a:spcAft>
                <a:spcPts val="0"/>
              </a:spcAft>
              <a:buClr>
                <a:srgbClr val="000000"/>
              </a:buClr>
              <a:buSzPts val="1400"/>
              <a:buChar char="​"/>
              <a:defRPr/>
            </a:lvl2pPr>
            <a:lvl3pPr marL="1371600" lvl="2" indent="-317500" algn="l">
              <a:lnSpc>
                <a:spcPct val="100000"/>
              </a:lnSpc>
              <a:spcBef>
                <a:spcPts val="500"/>
              </a:spcBef>
              <a:spcAft>
                <a:spcPts val="0"/>
              </a:spcAft>
              <a:buClr>
                <a:srgbClr val="000000"/>
              </a:buClr>
              <a:buSzPts val="1400"/>
              <a:buChar char="•"/>
              <a:defRPr/>
            </a:lvl3pPr>
            <a:lvl4pPr marL="1828800" lvl="3" indent="-317500" algn="l">
              <a:lnSpc>
                <a:spcPct val="100000"/>
              </a:lnSpc>
              <a:spcBef>
                <a:spcPts val="500"/>
              </a:spcBef>
              <a:spcAft>
                <a:spcPts val="0"/>
              </a:spcAft>
              <a:buClr>
                <a:srgbClr val="000000"/>
              </a:buClr>
              <a:buSzPts val="1400"/>
              <a:buChar char="−"/>
              <a:defRPr/>
            </a:lvl4pPr>
            <a:lvl5pPr marL="2286000" lvl="4" indent="-317500" algn="l">
              <a:lnSpc>
                <a:spcPct val="100000"/>
              </a:lnSpc>
              <a:spcBef>
                <a:spcPts val="5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grpSp>
        <p:nvGrpSpPr>
          <p:cNvPr id="106" name="Google Shape;106;p26"/>
          <p:cNvGrpSpPr/>
          <p:nvPr/>
        </p:nvGrpSpPr>
        <p:grpSpPr>
          <a:xfrm>
            <a:off x="356493" y="342898"/>
            <a:ext cx="1498502" cy="280802"/>
            <a:chOff x="-1" y="-1"/>
            <a:chExt cx="1998002" cy="374401"/>
          </a:xfrm>
        </p:grpSpPr>
        <p:sp>
          <p:nvSpPr>
            <p:cNvPr id="107" name="Google Shape;107;p26"/>
            <p:cNvSpPr/>
            <p:nvPr/>
          </p:nvSpPr>
          <p:spPr>
            <a:xfrm>
              <a:off x="1890790" y="268255"/>
              <a:ext cx="107211" cy="106145"/>
            </a:xfrm>
            <a:prstGeom prst="ellipse">
              <a:avLst/>
            </a:prstGeom>
            <a:solidFill>
              <a:schemeClr val="accent1"/>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08" name="Google Shape;108;p26"/>
            <p:cNvSpPr/>
            <p:nvPr/>
          </p:nvSpPr>
          <p:spPr>
            <a:xfrm>
              <a:off x="-1" y="1930"/>
              <a:ext cx="304087" cy="366680"/>
            </a:xfrm>
            <a:custGeom>
              <a:avLst/>
              <a:gdLst/>
              <a:ahLst/>
              <a:cxnLst/>
              <a:rect l="l" t="t" r="r" b="b"/>
              <a:pathLst>
                <a:path w="21600" h="21600" extrusionOk="0">
                  <a:moveTo>
                    <a:pt x="21600" y="10333"/>
                  </a:moveTo>
                  <a:cubicBezTo>
                    <a:pt x="21600" y="13944"/>
                    <a:pt x="20396" y="16745"/>
                    <a:pt x="18063" y="18674"/>
                  </a:cubicBezTo>
                  <a:cubicBezTo>
                    <a:pt x="15730" y="20604"/>
                    <a:pt x="12418" y="21600"/>
                    <a:pt x="8203" y="21600"/>
                  </a:cubicBezTo>
                  <a:cubicBezTo>
                    <a:pt x="0" y="21600"/>
                    <a:pt x="0" y="21600"/>
                    <a:pt x="0" y="21600"/>
                  </a:cubicBezTo>
                  <a:cubicBezTo>
                    <a:pt x="0" y="0"/>
                    <a:pt x="0" y="0"/>
                    <a:pt x="0" y="0"/>
                  </a:cubicBezTo>
                  <a:cubicBezTo>
                    <a:pt x="8806" y="0"/>
                    <a:pt x="8806" y="0"/>
                    <a:pt x="8806" y="0"/>
                  </a:cubicBezTo>
                  <a:cubicBezTo>
                    <a:pt x="12870" y="0"/>
                    <a:pt x="16031" y="934"/>
                    <a:pt x="18289" y="2677"/>
                  </a:cubicBezTo>
                  <a:cubicBezTo>
                    <a:pt x="20471" y="4482"/>
                    <a:pt x="21600" y="7034"/>
                    <a:pt x="21600" y="10333"/>
                  </a:cubicBezTo>
                  <a:moveTo>
                    <a:pt x="14450" y="10582"/>
                  </a:moveTo>
                  <a:cubicBezTo>
                    <a:pt x="14450" y="8590"/>
                    <a:pt x="13999" y="7096"/>
                    <a:pt x="13095" y="6163"/>
                  </a:cubicBezTo>
                  <a:cubicBezTo>
                    <a:pt x="12117" y="5229"/>
                    <a:pt x="10762" y="4731"/>
                    <a:pt x="8881" y="4731"/>
                  </a:cubicBezTo>
                  <a:cubicBezTo>
                    <a:pt x="6849" y="4731"/>
                    <a:pt x="6849" y="4731"/>
                    <a:pt x="6849" y="4731"/>
                  </a:cubicBezTo>
                  <a:cubicBezTo>
                    <a:pt x="6849" y="16807"/>
                    <a:pt x="6849" y="16807"/>
                    <a:pt x="6849" y="16807"/>
                  </a:cubicBezTo>
                  <a:cubicBezTo>
                    <a:pt x="8354" y="16807"/>
                    <a:pt x="8354" y="16807"/>
                    <a:pt x="8354" y="16807"/>
                  </a:cubicBezTo>
                  <a:cubicBezTo>
                    <a:pt x="10461" y="16807"/>
                    <a:pt x="12042" y="16309"/>
                    <a:pt x="13020" y="15251"/>
                  </a:cubicBezTo>
                  <a:cubicBezTo>
                    <a:pt x="13999" y="14255"/>
                    <a:pt x="14450" y="12699"/>
                    <a:pt x="14450" y="10582"/>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09" name="Google Shape;109;p26"/>
            <p:cNvSpPr/>
            <p:nvPr/>
          </p:nvSpPr>
          <p:spPr>
            <a:xfrm>
              <a:off x="623766" y="-1"/>
              <a:ext cx="91616" cy="368611"/>
            </a:xfrm>
            <a:prstGeom prst="rect">
              <a:avLst/>
            </a:pr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10" name="Google Shape;110;p26"/>
            <p:cNvSpPr/>
            <p:nvPr/>
          </p:nvSpPr>
          <p:spPr>
            <a:xfrm>
              <a:off x="752417" y="90705"/>
              <a:ext cx="265102" cy="281765"/>
            </a:xfrm>
            <a:custGeom>
              <a:avLst/>
              <a:gdLst/>
              <a:ahLst/>
              <a:cxnLst/>
              <a:rect l="l" t="t" r="r" b="b"/>
              <a:pathLst>
                <a:path w="21600" h="21600" extrusionOk="0">
                  <a:moveTo>
                    <a:pt x="21600" y="10760"/>
                  </a:moveTo>
                  <a:cubicBezTo>
                    <a:pt x="21600" y="14157"/>
                    <a:pt x="20657" y="16827"/>
                    <a:pt x="18686" y="18769"/>
                  </a:cubicBezTo>
                  <a:cubicBezTo>
                    <a:pt x="16800" y="20710"/>
                    <a:pt x="14143" y="21600"/>
                    <a:pt x="10714" y="21600"/>
                  </a:cubicBezTo>
                  <a:cubicBezTo>
                    <a:pt x="7457" y="21600"/>
                    <a:pt x="4800" y="20629"/>
                    <a:pt x="2914" y="18688"/>
                  </a:cubicBezTo>
                  <a:cubicBezTo>
                    <a:pt x="943" y="16746"/>
                    <a:pt x="0" y="14076"/>
                    <a:pt x="0" y="10760"/>
                  </a:cubicBezTo>
                  <a:cubicBezTo>
                    <a:pt x="0" y="7362"/>
                    <a:pt x="943" y="4692"/>
                    <a:pt x="2829" y="2831"/>
                  </a:cubicBezTo>
                  <a:cubicBezTo>
                    <a:pt x="4714" y="971"/>
                    <a:pt x="7371" y="0"/>
                    <a:pt x="10886" y="0"/>
                  </a:cubicBezTo>
                  <a:cubicBezTo>
                    <a:pt x="12943" y="0"/>
                    <a:pt x="14829" y="404"/>
                    <a:pt x="16457" y="1294"/>
                  </a:cubicBezTo>
                  <a:cubicBezTo>
                    <a:pt x="18086" y="2184"/>
                    <a:pt x="19371" y="3398"/>
                    <a:pt x="20229" y="5097"/>
                  </a:cubicBezTo>
                  <a:cubicBezTo>
                    <a:pt x="21171" y="6715"/>
                    <a:pt x="21600" y="8575"/>
                    <a:pt x="21600" y="10760"/>
                  </a:cubicBezTo>
                  <a:moveTo>
                    <a:pt x="7543" y="10760"/>
                  </a:moveTo>
                  <a:cubicBezTo>
                    <a:pt x="7543" y="12539"/>
                    <a:pt x="7800" y="13915"/>
                    <a:pt x="8314" y="14885"/>
                  </a:cubicBezTo>
                  <a:cubicBezTo>
                    <a:pt x="8829" y="15775"/>
                    <a:pt x="9600" y="16261"/>
                    <a:pt x="10800" y="16261"/>
                  </a:cubicBezTo>
                  <a:cubicBezTo>
                    <a:pt x="12000" y="16261"/>
                    <a:pt x="12771" y="15775"/>
                    <a:pt x="13286" y="14885"/>
                  </a:cubicBezTo>
                  <a:cubicBezTo>
                    <a:pt x="13714" y="13915"/>
                    <a:pt x="13971" y="12539"/>
                    <a:pt x="13971" y="10760"/>
                  </a:cubicBezTo>
                  <a:cubicBezTo>
                    <a:pt x="13971" y="8980"/>
                    <a:pt x="13714" y="7604"/>
                    <a:pt x="13286" y="6715"/>
                  </a:cubicBezTo>
                  <a:cubicBezTo>
                    <a:pt x="12771" y="5825"/>
                    <a:pt x="11914" y="5339"/>
                    <a:pt x="10800" y="5339"/>
                  </a:cubicBezTo>
                  <a:cubicBezTo>
                    <a:pt x="9600" y="5339"/>
                    <a:pt x="8829" y="5825"/>
                    <a:pt x="8314" y="6715"/>
                  </a:cubicBezTo>
                  <a:cubicBezTo>
                    <a:pt x="7800" y="7604"/>
                    <a:pt x="7543" y="8980"/>
                    <a:pt x="7543" y="10760"/>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11" name="Google Shape;111;p26"/>
            <p:cNvSpPr/>
            <p:nvPr/>
          </p:nvSpPr>
          <p:spPr>
            <a:xfrm>
              <a:off x="1054553" y="94565"/>
              <a:ext cx="91616" cy="274045"/>
            </a:xfrm>
            <a:prstGeom prst="rect">
              <a:avLst/>
            </a:pr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12" name="Google Shape;112;p26"/>
            <p:cNvSpPr/>
            <p:nvPr/>
          </p:nvSpPr>
          <p:spPr>
            <a:xfrm>
              <a:off x="1054553" y="-1"/>
              <a:ext cx="91616" cy="61757"/>
            </a:xfrm>
            <a:prstGeom prst="rect">
              <a:avLst/>
            </a:pr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13" name="Google Shape;113;p26"/>
            <p:cNvSpPr/>
            <p:nvPr/>
          </p:nvSpPr>
          <p:spPr>
            <a:xfrm>
              <a:off x="1183205" y="7719"/>
              <a:ext cx="194928" cy="364751"/>
            </a:xfrm>
            <a:custGeom>
              <a:avLst/>
              <a:gdLst/>
              <a:ahLst/>
              <a:cxnLst/>
              <a:rect l="l" t="t" r="r" b="b"/>
              <a:pathLst>
                <a:path w="21600" h="21600" extrusionOk="0">
                  <a:moveTo>
                    <a:pt x="16670" y="17205"/>
                  </a:moveTo>
                  <a:cubicBezTo>
                    <a:pt x="17961" y="17205"/>
                    <a:pt x="19604" y="17016"/>
                    <a:pt x="21600" y="16640"/>
                  </a:cubicBezTo>
                  <a:cubicBezTo>
                    <a:pt x="21600" y="20721"/>
                    <a:pt x="21600" y="20721"/>
                    <a:pt x="21600" y="20721"/>
                  </a:cubicBezTo>
                  <a:cubicBezTo>
                    <a:pt x="20191" y="21035"/>
                    <a:pt x="18900" y="21286"/>
                    <a:pt x="17609" y="21412"/>
                  </a:cubicBezTo>
                  <a:cubicBezTo>
                    <a:pt x="16435" y="21537"/>
                    <a:pt x="14909" y="21600"/>
                    <a:pt x="13265" y="21600"/>
                  </a:cubicBezTo>
                  <a:cubicBezTo>
                    <a:pt x="9861" y="21600"/>
                    <a:pt x="7396" y="21160"/>
                    <a:pt x="5870" y="20219"/>
                  </a:cubicBezTo>
                  <a:cubicBezTo>
                    <a:pt x="4343" y="19340"/>
                    <a:pt x="3522" y="17895"/>
                    <a:pt x="3522" y="16012"/>
                  </a:cubicBezTo>
                  <a:cubicBezTo>
                    <a:pt x="3522" y="9293"/>
                    <a:pt x="3522" y="9293"/>
                    <a:pt x="3522" y="9293"/>
                  </a:cubicBezTo>
                  <a:cubicBezTo>
                    <a:pt x="0" y="9293"/>
                    <a:pt x="0" y="9293"/>
                    <a:pt x="0" y="9293"/>
                  </a:cubicBezTo>
                  <a:cubicBezTo>
                    <a:pt x="0" y="5086"/>
                    <a:pt x="0" y="5086"/>
                    <a:pt x="0" y="5086"/>
                  </a:cubicBezTo>
                  <a:cubicBezTo>
                    <a:pt x="3522" y="5086"/>
                    <a:pt x="3522" y="5086"/>
                    <a:pt x="3522" y="5086"/>
                  </a:cubicBezTo>
                  <a:cubicBezTo>
                    <a:pt x="3522" y="1005"/>
                    <a:pt x="3522" y="1005"/>
                    <a:pt x="3522" y="1005"/>
                  </a:cubicBezTo>
                  <a:cubicBezTo>
                    <a:pt x="13852" y="0"/>
                    <a:pt x="13852" y="0"/>
                    <a:pt x="13852" y="0"/>
                  </a:cubicBezTo>
                  <a:cubicBezTo>
                    <a:pt x="13852" y="5086"/>
                    <a:pt x="13852" y="5086"/>
                    <a:pt x="13852" y="5086"/>
                  </a:cubicBezTo>
                  <a:cubicBezTo>
                    <a:pt x="20426" y="5086"/>
                    <a:pt x="20426" y="5086"/>
                    <a:pt x="20426" y="5086"/>
                  </a:cubicBezTo>
                  <a:cubicBezTo>
                    <a:pt x="20426" y="9293"/>
                    <a:pt x="20426" y="9293"/>
                    <a:pt x="20426" y="9293"/>
                  </a:cubicBezTo>
                  <a:cubicBezTo>
                    <a:pt x="13852" y="9293"/>
                    <a:pt x="13852" y="9293"/>
                    <a:pt x="13852" y="9293"/>
                  </a:cubicBezTo>
                  <a:cubicBezTo>
                    <a:pt x="13852" y="15635"/>
                    <a:pt x="13852" y="15635"/>
                    <a:pt x="13852" y="15635"/>
                  </a:cubicBezTo>
                  <a:cubicBezTo>
                    <a:pt x="13852" y="16702"/>
                    <a:pt x="14791" y="17205"/>
                    <a:pt x="16670" y="17205"/>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14" name="Google Shape;114;p26"/>
            <p:cNvSpPr/>
            <p:nvPr/>
          </p:nvSpPr>
          <p:spPr>
            <a:xfrm>
              <a:off x="1395676" y="7719"/>
              <a:ext cx="194928" cy="364751"/>
            </a:xfrm>
            <a:custGeom>
              <a:avLst/>
              <a:gdLst/>
              <a:ahLst/>
              <a:cxnLst/>
              <a:rect l="l" t="t" r="r" b="b"/>
              <a:pathLst>
                <a:path w="21600" h="21600" extrusionOk="0">
                  <a:moveTo>
                    <a:pt x="16670" y="17205"/>
                  </a:moveTo>
                  <a:cubicBezTo>
                    <a:pt x="18078" y="17205"/>
                    <a:pt x="19722" y="17016"/>
                    <a:pt x="21600" y="16640"/>
                  </a:cubicBezTo>
                  <a:cubicBezTo>
                    <a:pt x="21600" y="20721"/>
                    <a:pt x="21600" y="20721"/>
                    <a:pt x="21600" y="20721"/>
                  </a:cubicBezTo>
                  <a:cubicBezTo>
                    <a:pt x="20309" y="21035"/>
                    <a:pt x="18900" y="21286"/>
                    <a:pt x="17726" y="21412"/>
                  </a:cubicBezTo>
                  <a:cubicBezTo>
                    <a:pt x="16435" y="21537"/>
                    <a:pt x="15026" y="21600"/>
                    <a:pt x="13383" y="21600"/>
                  </a:cubicBezTo>
                  <a:cubicBezTo>
                    <a:pt x="9861" y="21600"/>
                    <a:pt x="7396" y="21160"/>
                    <a:pt x="5870" y="20219"/>
                  </a:cubicBezTo>
                  <a:cubicBezTo>
                    <a:pt x="4343" y="19340"/>
                    <a:pt x="3639" y="17895"/>
                    <a:pt x="3639" y="16012"/>
                  </a:cubicBezTo>
                  <a:cubicBezTo>
                    <a:pt x="3639" y="9293"/>
                    <a:pt x="3639" y="9293"/>
                    <a:pt x="3639" y="9293"/>
                  </a:cubicBezTo>
                  <a:cubicBezTo>
                    <a:pt x="0" y="9293"/>
                    <a:pt x="0" y="9293"/>
                    <a:pt x="0" y="9293"/>
                  </a:cubicBezTo>
                  <a:cubicBezTo>
                    <a:pt x="0" y="5086"/>
                    <a:pt x="0" y="5086"/>
                    <a:pt x="0" y="5086"/>
                  </a:cubicBezTo>
                  <a:cubicBezTo>
                    <a:pt x="3639" y="5086"/>
                    <a:pt x="3639" y="5086"/>
                    <a:pt x="3639" y="5086"/>
                  </a:cubicBezTo>
                  <a:cubicBezTo>
                    <a:pt x="3639" y="942"/>
                    <a:pt x="3639" y="942"/>
                    <a:pt x="3639" y="942"/>
                  </a:cubicBezTo>
                  <a:cubicBezTo>
                    <a:pt x="13970" y="0"/>
                    <a:pt x="13970" y="0"/>
                    <a:pt x="13970" y="0"/>
                  </a:cubicBezTo>
                  <a:cubicBezTo>
                    <a:pt x="13970" y="5086"/>
                    <a:pt x="13970" y="5086"/>
                    <a:pt x="13970" y="5086"/>
                  </a:cubicBezTo>
                  <a:cubicBezTo>
                    <a:pt x="20426" y="5086"/>
                    <a:pt x="20426" y="5086"/>
                    <a:pt x="20426" y="5086"/>
                  </a:cubicBezTo>
                  <a:cubicBezTo>
                    <a:pt x="20426" y="9293"/>
                    <a:pt x="20426" y="9293"/>
                    <a:pt x="20426" y="9293"/>
                  </a:cubicBezTo>
                  <a:cubicBezTo>
                    <a:pt x="13970" y="9293"/>
                    <a:pt x="13970" y="9293"/>
                    <a:pt x="13970" y="9293"/>
                  </a:cubicBezTo>
                  <a:cubicBezTo>
                    <a:pt x="13970" y="15635"/>
                    <a:pt x="13970" y="15635"/>
                    <a:pt x="13970" y="15635"/>
                  </a:cubicBezTo>
                  <a:cubicBezTo>
                    <a:pt x="13970" y="16702"/>
                    <a:pt x="14909" y="17205"/>
                    <a:pt x="16670" y="17205"/>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15" name="Google Shape;115;p26"/>
            <p:cNvSpPr/>
            <p:nvPr/>
          </p:nvSpPr>
          <p:spPr>
            <a:xfrm>
              <a:off x="1610096" y="90705"/>
              <a:ext cx="259253" cy="281765"/>
            </a:xfrm>
            <a:custGeom>
              <a:avLst/>
              <a:gdLst/>
              <a:ahLst/>
              <a:cxnLst/>
              <a:rect l="l" t="t" r="r" b="b"/>
              <a:pathLst>
                <a:path w="21600" h="21600" extrusionOk="0">
                  <a:moveTo>
                    <a:pt x="18856" y="2427"/>
                  </a:moveTo>
                  <a:cubicBezTo>
                    <a:pt x="16997" y="809"/>
                    <a:pt x="14430" y="0"/>
                    <a:pt x="11066" y="0"/>
                  </a:cubicBezTo>
                  <a:cubicBezTo>
                    <a:pt x="7525" y="0"/>
                    <a:pt x="4780" y="971"/>
                    <a:pt x="2921" y="2831"/>
                  </a:cubicBezTo>
                  <a:cubicBezTo>
                    <a:pt x="974" y="4692"/>
                    <a:pt x="0" y="7443"/>
                    <a:pt x="0" y="10921"/>
                  </a:cubicBezTo>
                  <a:cubicBezTo>
                    <a:pt x="0" y="14400"/>
                    <a:pt x="1062" y="16989"/>
                    <a:pt x="3098" y="18849"/>
                  </a:cubicBezTo>
                  <a:cubicBezTo>
                    <a:pt x="5223" y="20710"/>
                    <a:pt x="8056" y="21600"/>
                    <a:pt x="11774" y="21600"/>
                  </a:cubicBezTo>
                  <a:cubicBezTo>
                    <a:pt x="13544" y="21600"/>
                    <a:pt x="15138" y="21519"/>
                    <a:pt x="16377" y="21276"/>
                  </a:cubicBezTo>
                  <a:cubicBezTo>
                    <a:pt x="17705" y="21115"/>
                    <a:pt x="18944" y="20710"/>
                    <a:pt x="20095" y="20144"/>
                  </a:cubicBezTo>
                  <a:cubicBezTo>
                    <a:pt x="18944" y="15371"/>
                    <a:pt x="18944" y="15371"/>
                    <a:pt x="18944" y="15371"/>
                  </a:cubicBezTo>
                  <a:cubicBezTo>
                    <a:pt x="18059" y="15694"/>
                    <a:pt x="17262" y="15937"/>
                    <a:pt x="16466" y="16180"/>
                  </a:cubicBezTo>
                  <a:cubicBezTo>
                    <a:pt x="15315" y="16342"/>
                    <a:pt x="14075" y="16503"/>
                    <a:pt x="12748" y="16503"/>
                  </a:cubicBezTo>
                  <a:cubicBezTo>
                    <a:pt x="11243" y="16503"/>
                    <a:pt x="10092" y="16180"/>
                    <a:pt x="9207" y="15533"/>
                  </a:cubicBezTo>
                  <a:cubicBezTo>
                    <a:pt x="8321" y="14804"/>
                    <a:pt x="7879" y="13915"/>
                    <a:pt x="7790" y="12782"/>
                  </a:cubicBezTo>
                  <a:cubicBezTo>
                    <a:pt x="21600" y="12782"/>
                    <a:pt x="21600" y="12782"/>
                    <a:pt x="21600" y="12782"/>
                  </a:cubicBezTo>
                  <a:cubicBezTo>
                    <a:pt x="21600" y="9546"/>
                    <a:pt x="21600" y="9546"/>
                    <a:pt x="21600" y="9546"/>
                  </a:cubicBezTo>
                  <a:cubicBezTo>
                    <a:pt x="21600" y="6472"/>
                    <a:pt x="20715" y="4126"/>
                    <a:pt x="18856" y="2427"/>
                  </a:cubicBezTo>
                  <a:moveTo>
                    <a:pt x="7967" y="8252"/>
                  </a:moveTo>
                  <a:cubicBezTo>
                    <a:pt x="8056" y="7038"/>
                    <a:pt x="8410" y="6229"/>
                    <a:pt x="9030" y="5663"/>
                  </a:cubicBezTo>
                  <a:cubicBezTo>
                    <a:pt x="9649" y="5178"/>
                    <a:pt x="10446" y="4935"/>
                    <a:pt x="11331" y="4935"/>
                  </a:cubicBezTo>
                  <a:cubicBezTo>
                    <a:pt x="12305" y="4935"/>
                    <a:pt x="13102" y="5178"/>
                    <a:pt x="13721" y="5825"/>
                  </a:cubicBezTo>
                  <a:cubicBezTo>
                    <a:pt x="14252" y="6391"/>
                    <a:pt x="14607" y="7200"/>
                    <a:pt x="14607" y="8252"/>
                  </a:cubicBezTo>
                  <a:lnTo>
                    <a:pt x="7967" y="8252"/>
                  </a:lnTo>
                  <a:close/>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16" name="Google Shape;116;p26"/>
            <p:cNvSpPr/>
            <p:nvPr/>
          </p:nvSpPr>
          <p:spPr>
            <a:xfrm>
              <a:off x="331375" y="90705"/>
              <a:ext cx="257305" cy="281765"/>
            </a:xfrm>
            <a:custGeom>
              <a:avLst/>
              <a:gdLst/>
              <a:ahLst/>
              <a:cxnLst/>
              <a:rect l="l" t="t" r="r" b="b"/>
              <a:pathLst>
                <a:path w="21600" h="21600" extrusionOk="0">
                  <a:moveTo>
                    <a:pt x="18844" y="2427"/>
                  </a:moveTo>
                  <a:cubicBezTo>
                    <a:pt x="16978" y="809"/>
                    <a:pt x="14400" y="0"/>
                    <a:pt x="11022" y="0"/>
                  </a:cubicBezTo>
                  <a:cubicBezTo>
                    <a:pt x="7467" y="0"/>
                    <a:pt x="4711" y="971"/>
                    <a:pt x="2844" y="2831"/>
                  </a:cubicBezTo>
                  <a:cubicBezTo>
                    <a:pt x="889" y="4692"/>
                    <a:pt x="0" y="7443"/>
                    <a:pt x="0" y="10921"/>
                  </a:cubicBezTo>
                  <a:cubicBezTo>
                    <a:pt x="0" y="14400"/>
                    <a:pt x="978" y="16989"/>
                    <a:pt x="3111" y="18849"/>
                  </a:cubicBezTo>
                  <a:cubicBezTo>
                    <a:pt x="5156" y="20710"/>
                    <a:pt x="8000" y="21600"/>
                    <a:pt x="11733" y="21600"/>
                  </a:cubicBezTo>
                  <a:cubicBezTo>
                    <a:pt x="13600" y="21600"/>
                    <a:pt x="15111" y="21519"/>
                    <a:pt x="16356" y="21276"/>
                  </a:cubicBezTo>
                  <a:cubicBezTo>
                    <a:pt x="17689" y="21115"/>
                    <a:pt x="18933" y="20710"/>
                    <a:pt x="20178" y="20144"/>
                  </a:cubicBezTo>
                  <a:cubicBezTo>
                    <a:pt x="18933" y="15371"/>
                    <a:pt x="18933" y="15371"/>
                    <a:pt x="18933" y="15371"/>
                  </a:cubicBezTo>
                  <a:cubicBezTo>
                    <a:pt x="18044" y="15694"/>
                    <a:pt x="17244" y="15937"/>
                    <a:pt x="16444" y="16180"/>
                  </a:cubicBezTo>
                  <a:cubicBezTo>
                    <a:pt x="15289" y="16342"/>
                    <a:pt x="14044" y="16503"/>
                    <a:pt x="12711" y="16503"/>
                  </a:cubicBezTo>
                  <a:cubicBezTo>
                    <a:pt x="11200" y="16503"/>
                    <a:pt x="10044" y="16180"/>
                    <a:pt x="9156" y="15533"/>
                  </a:cubicBezTo>
                  <a:cubicBezTo>
                    <a:pt x="8267" y="14804"/>
                    <a:pt x="7822" y="13915"/>
                    <a:pt x="7822" y="12782"/>
                  </a:cubicBezTo>
                  <a:cubicBezTo>
                    <a:pt x="21600" y="12782"/>
                    <a:pt x="21600" y="12782"/>
                    <a:pt x="21600" y="12782"/>
                  </a:cubicBezTo>
                  <a:cubicBezTo>
                    <a:pt x="21600" y="9546"/>
                    <a:pt x="21600" y="9546"/>
                    <a:pt x="21600" y="9546"/>
                  </a:cubicBezTo>
                  <a:cubicBezTo>
                    <a:pt x="21600" y="6472"/>
                    <a:pt x="20711" y="4126"/>
                    <a:pt x="18844" y="2427"/>
                  </a:cubicBezTo>
                  <a:moveTo>
                    <a:pt x="7911" y="8252"/>
                  </a:moveTo>
                  <a:cubicBezTo>
                    <a:pt x="8089" y="7038"/>
                    <a:pt x="8444" y="6229"/>
                    <a:pt x="9067" y="5663"/>
                  </a:cubicBezTo>
                  <a:cubicBezTo>
                    <a:pt x="9600" y="5178"/>
                    <a:pt x="10400" y="4935"/>
                    <a:pt x="11289" y="4935"/>
                  </a:cubicBezTo>
                  <a:cubicBezTo>
                    <a:pt x="12267" y="4935"/>
                    <a:pt x="13067" y="5178"/>
                    <a:pt x="13689" y="5825"/>
                  </a:cubicBezTo>
                  <a:cubicBezTo>
                    <a:pt x="14222" y="6391"/>
                    <a:pt x="14578" y="7200"/>
                    <a:pt x="14578" y="8252"/>
                  </a:cubicBezTo>
                  <a:lnTo>
                    <a:pt x="7911" y="8252"/>
                  </a:lnTo>
                  <a:close/>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grpSp>
      <p:sp>
        <p:nvSpPr>
          <p:cNvPr id="117" name="Google Shape;117;p26"/>
          <p:cNvSpPr txBox="1">
            <a:spLocks noGrp="1"/>
          </p:cNvSpPr>
          <p:nvPr>
            <p:ph type="sldNum" idx="12"/>
          </p:nvPr>
        </p:nvSpPr>
        <p:spPr>
          <a:xfrm>
            <a:off x="4419600" y="4629150"/>
            <a:ext cx="2133600" cy="276226"/>
          </a:xfrm>
          <a:prstGeom prst="rect">
            <a:avLst/>
          </a:prstGeom>
          <a:noFill/>
          <a:ln>
            <a:noFill/>
          </a:ln>
        </p:spPr>
        <p:txBody>
          <a:bodyPr spcFirstLastPara="1" wrap="square" lIns="34275" tIns="34275" rIns="34275" bIns="34275" anchor="ctr" anchorCtr="0">
            <a:spAutoFit/>
          </a:bodyPr>
          <a:lstStyle>
            <a:lvl1pPr marL="0" lvl="0" indent="0" algn="r">
              <a:lnSpc>
                <a:spcPct val="100000"/>
              </a:lnSpc>
              <a:spcBef>
                <a:spcPts val="0"/>
              </a:spcBef>
              <a:spcAft>
                <a:spcPts val="0"/>
              </a:spcAft>
              <a:buClr>
                <a:srgbClr val="000000"/>
              </a:buClr>
              <a:buSzPts val="900"/>
              <a:buFont typeface="Verdana"/>
              <a:buNone/>
              <a:defRPr sz="900"/>
            </a:lvl1pPr>
            <a:lvl2pPr marL="0" lvl="1" indent="0" algn="r">
              <a:lnSpc>
                <a:spcPct val="100000"/>
              </a:lnSpc>
              <a:spcBef>
                <a:spcPts val="0"/>
              </a:spcBef>
              <a:spcAft>
                <a:spcPts val="0"/>
              </a:spcAft>
              <a:buClr>
                <a:srgbClr val="000000"/>
              </a:buClr>
              <a:buSzPts val="900"/>
              <a:buFont typeface="Verdana"/>
              <a:buNone/>
              <a:defRPr sz="900"/>
            </a:lvl2pPr>
            <a:lvl3pPr marL="0" lvl="2" indent="0" algn="r">
              <a:lnSpc>
                <a:spcPct val="100000"/>
              </a:lnSpc>
              <a:spcBef>
                <a:spcPts val="0"/>
              </a:spcBef>
              <a:spcAft>
                <a:spcPts val="0"/>
              </a:spcAft>
              <a:buClr>
                <a:srgbClr val="000000"/>
              </a:buClr>
              <a:buSzPts val="900"/>
              <a:buFont typeface="Verdana"/>
              <a:buNone/>
              <a:defRPr sz="900"/>
            </a:lvl3pPr>
            <a:lvl4pPr marL="0" lvl="3" indent="0" algn="r">
              <a:lnSpc>
                <a:spcPct val="100000"/>
              </a:lnSpc>
              <a:spcBef>
                <a:spcPts val="0"/>
              </a:spcBef>
              <a:spcAft>
                <a:spcPts val="0"/>
              </a:spcAft>
              <a:buClr>
                <a:srgbClr val="000000"/>
              </a:buClr>
              <a:buSzPts val="900"/>
              <a:buFont typeface="Verdana"/>
              <a:buNone/>
              <a:defRPr sz="900"/>
            </a:lvl4pPr>
            <a:lvl5pPr marL="0" lvl="4" indent="0" algn="r">
              <a:lnSpc>
                <a:spcPct val="100000"/>
              </a:lnSpc>
              <a:spcBef>
                <a:spcPts val="0"/>
              </a:spcBef>
              <a:spcAft>
                <a:spcPts val="0"/>
              </a:spcAft>
              <a:buClr>
                <a:srgbClr val="000000"/>
              </a:buClr>
              <a:buSzPts val="900"/>
              <a:buFont typeface="Verdana"/>
              <a:buNone/>
              <a:defRPr sz="900"/>
            </a:lvl5pPr>
            <a:lvl6pPr marL="0" lvl="5" indent="0" algn="r">
              <a:lnSpc>
                <a:spcPct val="100000"/>
              </a:lnSpc>
              <a:spcBef>
                <a:spcPts val="0"/>
              </a:spcBef>
              <a:spcAft>
                <a:spcPts val="0"/>
              </a:spcAft>
              <a:buClr>
                <a:srgbClr val="000000"/>
              </a:buClr>
              <a:buSzPts val="900"/>
              <a:buFont typeface="Verdana"/>
              <a:buNone/>
              <a:defRPr sz="900"/>
            </a:lvl6pPr>
            <a:lvl7pPr marL="0" lvl="6" indent="0" algn="r">
              <a:lnSpc>
                <a:spcPct val="100000"/>
              </a:lnSpc>
              <a:spcBef>
                <a:spcPts val="0"/>
              </a:spcBef>
              <a:spcAft>
                <a:spcPts val="0"/>
              </a:spcAft>
              <a:buClr>
                <a:srgbClr val="000000"/>
              </a:buClr>
              <a:buSzPts val="900"/>
              <a:buFont typeface="Verdana"/>
              <a:buNone/>
              <a:defRPr sz="900"/>
            </a:lvl7pPr>
            <a:lvl8pPr marL="0" lvl="7" indent="0" algn="r">
              <a:lnSpc>
                <a:spcPct val="100000"/>
              </a:lnSpc>
              <a:spcBef>
                <a:spcPts val="0"/>
              </a:spcBef>
              <a:spcAft>
                <a:spcPts val="0"/>
              </a:spcAft>
              <a:buClr>
                <a:srgbClr val="000000"/>
              </a:buClr>
              <a:buSzPts val="900"/>
              <a:buFont typeface="Verdana"/>
              <a:buNone/>
              <a:defRPr sz="900"/>
            </a:lvl8pPr>
            <a:lvl9pPr marL="0" lvl="8" indent="0" algn="r">
              <a:lnSpc>
                <a:spcPct val="100000"/>
              </a:lnSpc>
              <a:spcBef>
                <a:spcPts val="0"/>
              </a:spcBef>
              <a:spcAft>
                <a:spcPts val="0"/>
              </a:spcAft>
              <a:buClr>
                <a:srgbClr val="000000"/>
              </a:buClr>
              <a:buSzPts val="900"/>
              <a:buFont typeface="Verdana"/>
              <a:buNone/>
              <a:defRPr sz="900"/>
            </a:lvl9pPr>
          </a:lstStyle>
          <a:p>
            <a:pPr marL="0" lvl="0" indent="0" algn="r" rtl="0">
              <a:spcBef>
                <a:spcPts val="0"/>
              </a:spcBef>
              <a:spcAft>
                <a:spcPts val="0"/>
              </a:spcAft>
              <a:buNone/>
            </a:pPr>
            <a:fld id="{00000000-1234-1234-1234-123412341234}" type="slidenum">
              <a:rPr lang="en-GB"/>
              <a:t>‹#›</a:t>
            </a:fld>
            <a:endParaRPr b="0" i="0" u="none" strike="noStrike" cap="none">
              <a:solidFill>
                <a:srgbClr val="000000"/>
              </a:solidFill>
              <a:latin typeface="Verdana"/>
              <a:ea typeface="Verdana"/>
              <a:cs typeface="Verdana"/>
              <a:sym typeface="Verdan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Contents with image">
  <p:cSld name="1_Contents with image">
    <p:spTree>
      <p:nvGrpSpPr>
        <p:cNvPr id="1" name="Shape 118"/>
        <p:cNvGrpSpPr/>
        <p:nvPr/>
      </p:nvGrpSpPr>
      <p:grpSpPr>
        <a:xfrm>
          <a:off x="0" y="0"/>
          <a:ext cx="0" cy="0"/>
          <a:chOff x="0" y="0"/>
          <a:chExt cx="0" cy="0"/>
        </a:xfrm>
      </p:grpSpPr>
      <p:sp>
        <p:nvSpPr>
          <p:cNvPr id="119" name="Google Shape;119;p27"/>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120" name="Google Shape;120;p27"/>
          <p:cNvSpPr>
            <a:spLocks noGrp="1"/>
          </p:cNvSpPr>
          <p:nvPr>
            <p:ph type="pic" idx="2"/>
          </p:nvPr>
        </p:nvSpPr>
        <p:spPr>
          <a:xfrm>
            <a:off x="4203650" y="1275160"/>
            <a:ext cx="4587926" cy="3449241"/>
          </a:xfrm>
          <a:prstGeom prst="rect">
            <a:avLst/>
          </a:prstGeom>
          <a:noFill/>
          <a:ln>
            <a:noFill/>
          </a:ln>
        </p:spPr>
      </p:sp>
      <p:sp>
        <p:nvSpPr>
          <p:cNvPr id="121" name="Google Shape;121;p27"/>
          <p:cNvSpPr txBox="1">
            <a:spLocks noGrp="1"/>
          </p:cNvSpPr>
          <p:nvPr>
            <p:ph type="body" idx="1"/>
          </p:nvPr>
        </p:nvSpPr>
        <p:spPr>
          <a:xfrm>
            <a:off x="352426" y="1248968"/>
            <a:ext cx="3250248" cy="3475434"/>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500"/>
              </a:spcBef>
              <a:spcAft>
                <a:spcPts val="0"/>
              </a:spcAft>
              <a:buClr>
                <a:srgbClr val="000000"/>
              </a:buClr>
              <a:buSzPts val="1400"/>
              <a:buChar char="​"/>
              <a:defRPr/>
            </a:lvl1pPr>
            <a:lvl2pPr marL="914400" lvl="1" indent="-317500" algn="l">
              <a:lnSpc>
                <a:spcPct val="100000"/>
              </a:lnSpc>
              <a:spcBef>
                <a:spcPts val="500"/>
              </a:spcBef>
              <a:spcAft>
                <a:spcPts val="0"/>
              </a:spcAft>
              <a:buClr>
                <a:srgbClr val="000000"/>
              </a:buClr>
              <a:buSzPts val="1400"/>
              <a:buChar char="​"/>
              <a:defRPr/>
            </a:lvl2pPr>
            <a:lvl3pPr marL="1371600" lvl="2" indent="-317500" algn="l">
              <a:lnSpc>
                <a:spcPct val="100000"/>
              </a:lnSpc>
              <a:spcBef>
                <a:spcPts val="500"/>
              </a:spcBef>
              <a:spcAft>
                <a:spcPts val="0"/>
              </a:spcAft>
              <a:buClr>
                <a:srgbClr val="000000"/>
              </a:buClr>
              <a:buSzPts val="1400"/>
              <a:buChar char="•"/>
              <a:defRPr/>
            </a:lvl3pPr>
            <a:lvl4pPr marL="1828800" lvl="3" indent="-317500" algn="l">
              <a:lnSpc>
                <a:spcPct val="100000"/>
              </a:lnSpc>
              <a:spcBef>
                <a:spcPts val="500"/>
              </a:spcBef>
              <a:spcAft>
                <a:spcPts val="0"/>
              </a:spcAft>
              <a:buClr>
                <a:srgbClr val="000000"/>
              </a:buClr>
              <a:buSzPts val="1400"/>
              <a:buChar char="−"/>
              <a:defRPr/>
            </a:lvl4pPr>
            <a:lvl5pPr marL="2286000" lvl="4" indent="-317500" algn="l">
              <a:lnSpc>
                <a:spcPct val="100000"/>
              </a:lnSpc>
              <a:spcBef>
                <a:spcPts val="5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22" name="Google Shape;122;p27"/>
          <p:cNvSpPr txBox="1">
            <a:spLocks noGrp="1"/>
          </p:cNvSpPr>
          <p:nvPr>
            <p:ph type="body" idx="3"/>
          </p:nvPr>
        </p:nvSpPr>
        <p:spPr>
          <a:xfrm>
            <a:off x="352425" y="552517"/>
            <a:ext cx="8439150" cy="56794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rgbClr val="575757"/>
              </a:buClr>
              <a:buSzPts val="1100"/>
              <a:buFont typeface="Verdana"/>
              <a:buNone/>
              <a:defRPr sz="1100">
                <a:solidFill>
                  <a:srgbClr val="575757"/>
                </a:solidFill>
              </a:defRPr>
            </a:lvl1pPr>
            <a:lvl2pPr marL="914400" lvl="1" indent="-317500" algn="l">
              <a:lnSpc>
                <a:spcPct val="100000"/>
              </a:lnSpc>
              <a:spcBef>
                <a:spcPts val="500"/>
              </a:spcBef>
              <a:spcAft>
                <a:spcPts val="0"/>
              </a:spcAft>
              <a:buClr>
                <a:srgbClr val="000000"/>
              </a:buClr>
              <a:buSzPts val="1400"/>
              <a:buChar char="​"/>
              <a:defRPr/>
            </a:lvl2pPr>
            <a:lvl3pPr marL="1371600" lvl="2" indent="-317500" algn="l">
              <a:lnSpc>
                <a:spcPct val="100000"/>
              </a:lnSpc>
              <a:spcBef>
                <a:spcPts val="500"/>
              </a:spcBef>
              <a:spcAft>
                <a:spcPts val="0"/>
              </a:spcAft>
              <a:buClr>
                <a:srgbClr val="000000"/>
              </a:buClr>
              <a:buSzPts val="1400"/>
              <a:buChar char="•"/>
              <a:defRPr/>
            </a:lvl3pPr>
            <a:lvl4pPr marL="1828800" lvl="3" indent="-317500" algn="l">
              <a:lnSpc>
                <a:spcPct val="100000"/>
              </a:lnSpc>
              <a:spcBef>
                <a:spcPts val="500"/>
              </a:spcBef>
              <a:spcAft>
                <a:spcPts val="0"/>
              </a:spcAft>
              <a:buClr>
                <a:srgbClr val="000000"/>
              </a:buClr>
              <a:buSzPts val="1400"/>
              <a:buChar char="−"/>
              <a:defRPr/>
            </a:lvl4pPr>
            <a:lvl5pPr marL="2286000" lvl="4" indent="-317500" algn="l">
              <a:lnSpc>
                <a:spcPct val="100000"/>
              </a:lnSpc>
              <a:spcBef>
                <a:spcPts val="5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23" name="Google Shape;123;p27"/>
          <p:cNvSpPr txBox="1">
            <a:spLocks noGrp="1"/>
          </p:cNvSpPr>
          <p:nvPr>
            <p:ph type="title"/>
          </p:nvPr>
        </p:nvSpPr>
        <p:spPr>
          <a:xfrm>
            <a:off x="352425" y="301940"/>
            <a:ext cx="8439150" cy="250576"/>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100"/>
              <a:buFont typeface="Verdana"/>
              <a:buNone/>
              <a:defRPr sz="1100"/>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White">
  <p:cSld name="Title Slide - White">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56441" y="4145305"/>
            <a:ext cx="4133619" cy="260691"/>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rgbClr val="000000"/>
              </a:buClr>
              <a:buSzPts val="1100"/>
              <a:buFont typeface="Verdana"/>
              <a:buNone/>
              <a:defRPr sz="1100" b="1"/>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
        <p:nvSpPr>
          <p:cNvPr id="126" name="Google Shape;126;p28"/>
          <p:cNvSpPr txBox="1">
            <a:spLocks noGrp="1"/>
          </p:cNvSpPr>
          <p:nvPr>
            <p:ph type="body" idx="1"/>
          </p:nvPr>
        </p:nvSpPr>
        <p:spPr>
          <a:xfrm>
            <a:off x="353967" y="4405915"/>
            <a:ext cx="4134538" cy="38040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000000"/>
              </a:buClr>
              <a:buSzPts val="900"/>
              <a:buFont typeface="Verdana"/>
              <a:buNone/>
              <a:defRPr sz="900"/>
            </a:lvl1pPr>
            <a:lvl2pPr marL="914400" lvl="1" indent="-228600" algn="l">
              <a:lnSpc>
                <a:spcPct val="100000"/>
              </a:lnSpc>
              <a:spcBef>
                <a:spcPts val="0"/>
              </a:spcBef>
              <a:spcAft>
                <a:spcPts val="0"/>
              </a:spcAft>
              <a:buClr>
                <a:srgbClr val="000000"/>
              </a:buClr>
              <a:buSzPts val="900"/>
              <a:buFont typeface="Verdana"/>
              <a:buNone/>
              <a:defRPr sz="900"/>
            </a:lvl2pPr>
            <a:lvl3pPr marL="1371600" lvl="2" indent="-228600" algn="l">
              <a:lnSpc>
                <a:spcPct val="100000"/>
              </a:lnSpc>
              <a:spcBef>
                <a:spcPts val="0"/>
              </a:spcBef>
              <a:spcAft>
                <a:spcPts val="0"/>
              </a:spcAft>
              <a:buClr>
                <a:srgbClr val="000000"/>
              </a:buClr>
              <a:buSzPts val="900"/>
              <a:buFont typeface="Verdana"/>
              <a:buNone/>
              <a:defRPr sz="900"/>
            </a:lvl3pPr>
            <a:lvl4pPr marL="1828800" lvl="3" indent="-228600" algn="l">
              <a:lnSpc>
                <a:spcPct val="100000"/>
              </a:lnSpc>
              <a:spcBef>
                <a:spcPts val="0"/>
              </a:spcBef>
              <a:spcAft>
                <a:spcPts val="0"/>
              </a:spcAft>
              <a:buClr>
                <a:srgbClr val="000000"/>
              </a:buClr>
              <a:buSzPts val="900"/>
              <a:buFont typeface="Verdana"/>
              <a:buNone/>
              <a:defRPr sz="900"/>
            </a:lvl4pPr>
            <a:lvl5pPr marL="2286000" lvl="4" indent="-228600" algn="l">
              <a:lnSpc>
                <a:spcPct val="100000"/>
              </a:lnSpc>
              <a:spcBef>
                <a:spcPts val="0"/>
              </a:spcBef>
              <a:spcAft>
                <a:spcPts val="0"/>
              </a:spcAft>
              <a:buClr>
                <a:srgbClr val="000000"/>
              </a:buClr>
              <a:buSzPts val="900"/>
              <a:buFont typeface="Verdana"/>
              <a:buNone/>
              <a:defRPr sz="900"/>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27" name="Google Shape;127;p28"/>
          <p:cNvSpPr>
            <a:spLocks noGrp="1"/>
          </p:cNvSpPr>
          <p:nvPr>
            <p:ph type="pic" idx="2"/>
          </p:nvPr>
        </p:nvSpPr>
        <p:spPr>
          <a:xfrm>
            <a:off x="2263547" y="533472"/>
            <a:ext cx="4618263" cy="3674087"/>
          </a:xfrm>
          <a:prstGeom prst="rect">
            <a:avLst/>
          </a:prstGeom>
          <a:noFill/>
          <a:ln>
            <a:noFill/>
          </a:ln>
        </p:spPr>
      </p:sp>
      <p:grpSp>
        <p:nvGrpSpPr>
          <p:cNvPr id="128" name="Google Shape;128;p28"/>
          <p:cNvGrpSpPr/>
          <p:nvPr/>
        </p:nvGrpSpPr>
        <p:grpSpPr>
          <a:xfrm>
            <a:off x="356493" y="342898"/>
            <a:ext cx="1498502" cy="280802"/>
            <a:chOff x="-1" y="-1"/>
            <a:chExt cx="1998002" cy="374401"/>
          </a:xfrm>
        </p:grpSpPr>
        <p:sp>
          <p:nvSpPr>
            <p:cNvPr id="129" name="Google Shape;129;p28"/>
            <p:cNvSpPr/>
            <p:nvPr/>
          </p:nvSpPr>
          <p:spPr>
            <a:xfrm>
              <a:off x="1890790" y="268255"/>
              <a:ext cx="107211" cy="106145"/>
            </a:xfrm>
            <a:prstGeom prst="ellipse">
              <a:avLst/>
            </a:prstGeom>
            <a:solidFill>
              <a:schemeClr val="accent1"/>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30" name="Google Shape;130;p28"/>
            <p:cNvSpPr/>
            <p:nvPr/>
          </p:nvSpPr>
          <p:spPr>
            <a:xfrm>
              <a:off x="-1" y="1930"/>
              <a:ext cx="304087" cy="366680"/>
            </a:xfrm>
            <a:custGeom>
              <a:avLst/>
              <a:gdLst/>
              <a:ahLst/>
              <a:cxnLst/>
              <a:rect l="l" t="t" r="r" b="b"/>
              <a:pathLst>
                <a:path w="21600" h="21600" extrusionOk="0">
                  <a:moveTo>
                    <a:pt x="21600" y="10333"/>
                  </a:moveTo>
                  <a:cubicBezTo>
                    <a:pt x="21600" y="13944"/>
                    <a:pt x="20396" y="16745"/>
                    <a:pt x="18063" y="18674"/>
                  </a:cubicBezTo>
                  <a:cubicBezTo>
                    <a:pt x="15730" y="20604"/>
                    <a:pt x="12418" y="21600"/>
                    <a:pt x="8203" y="21600"/>
                  </a:cubicBezTo>
                  <a:cubicBezTo>
                    <a:pt x="0" y="21600"/>
                    <a:pt x="0" y="21600"/>
                    <a:pt x="0" y="21600"/>
                  </a:cubicBezTo>
                  <a:cubicBezTo>
                    <a:pt x="0" y="0"/>
                    <a:pt x="0" y="0"/>
                    <a:pt x="0" y="0"/>
                  </a:cubicBezTo>
                  <a:cubicBezTo>
                    <a:pt x="8806" y="0"/>
                    <a:pt x="8806" y="0"/>
                    <a:pt x="8806" y="0"/>
                  </a:cubicBezTo>
                  <a:cubicBezTo>
                    <a:pt x="12870" y="0"/>
                    <a:pt x="16031" y="934"/>
                    <a:pt x="18289" y="2677"/>
                  </a:cubicBezTo>
                  <a:cubicBezTo>
                    <a:pt x="20471" y="4482"/>
                    <a:pt x="21600" y="7034"/>
                    <a:pt x="21600" y="10333"/>
                  </a:cubicBezTo>
                  <a:moveTo>
                    <a:pt x="14450" y="10582"/>
                  </a:moveTo>
                  <a:cubicBezTo>
                    <a:pt x="14450" y="8590"/>
                    <a:pt x="13999" y="7096"/>
                    <a:pt x="13095" y="6163"/>
                  </a:cubicBezTo>
                  <a:cubicBezTo>
                    <a:pt x="12117" y="5229"/>
                    <a:pt x="10762" y="4731"/>
                    <a:pt x="8881" y="4731"/>
                  </a:cubicBezTo>
                  <a:cubicBezTo>
                    <a:pt x="6849" y="4731"/>
                    <a:pt x="6849" y="4731"/>
                    <a:pt x="6849" y="4731"/>
                  </a:cubicBezTo>
                  <a:cubicBezTo>
                    <a:pt x="6849" y="16807"/>
                    <a:pt x="6849" y="16807"/>
                    <a:pt x="6849" y="16807"/>
                  </a:cubicBezTo>
                  <a:cubicBezTo>
                    <a:pt x="8354" y="16807"/>
                    <a:pt x="8354" y="16807"/>
                    <a:pt x="8354" y="16807"/>
                  </a:cubicBezTo>
                  <a:cubicBezTo>
                    <a:pt x="10461" y="16807"/>
                    <a:pt x="12042" y="16309"/>
                    <a:pt x="13020" y="15251"/>
                  </a:cubicBezTo>
                  <a:cubicBezTo>
                    <a:pt x="13999" y="14255"/>
                    <a:pt x="14450" y="12699"/>
                    <a:pt x="14450" y="10582"/>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31" name="Google Shape;131;p28"/>
            <p:cNvSpPr/>
            <p:nvPr/>
          </p:nvSpPr>
          <p:spPr>
            <a:xfrm>
              <a:off x="623766" y="-1"/>
              <a:ext cx="91616" cy="368611"/>
            </a:xfrm>
            <a:prstGeom prst="rect">
              <a:avLst/>
            </a:pr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32" name="Google Shape;132;p28"/>
            <p:cNvSpPr/>
            <p:nvPr/>
          </p:nvSpPr>
          <p:spPr>
            <a:xfrm>
              <a:off x="752417" y="90705"/>
              <a:ext cx="265102" cy="281765"/>
            </a:xfrm>
            <a:custGeom>
              <a:avLst/>
              <a:gdLst/>
              <a:ahLst/>
              <a:cxnLst/>
              <a:rect l="l" t="t" r="r" b="b"/>
              <a:pathLst>
                <a:path w="21600" h="21600" extrusionOk="0">
                  <a:moveTo>
                    <a:pt x="21600" y="10760"/>
                  </a:moveTo>
                  <a:cubicBezTo>
                    <a:pt x="21600" y="14157"/>
                    <a:pt x="20657" y="16827"/>
                    <a:pt x="18686" y="18769"/>
                  </a:cubicBezTo>
                  <a:cubicBezTo>
                    <a:pt x="16800" y="20710"/>
                    <a:pt x="14143" y="21600"/>
                    <a:pt x="10714" y="21600"/>
                  </a:cubicBezTo>
                  <a:cubicBezTo>
                    <a:pt x="7457" y="21600"/>
                    <a:pt x="4800" y="20629"/>
                    <a:pt x="2914" y="18688"/>
                  </a:cubicBezTo>
                  <a:cubicBezTo>
                    <a:pt x="943" y="16746"/>
                    <a:pt x="0" y="14076"/>
                    <a:pt x="0" y="10760"/>
                  </a:cubicBezTo>
                  <a:cubicBezTo>
                    <a:pt x="0" y="7362"/>
                    <a:pt x="943" y="4692"/>
                    <a:pt x="2829" y="2831"/>
                  </a:cubicBezTo>
                  <a:cubicBezTo>
                    <a:pt x="4714" y="971"/>
                    <a:pt x="7371" y="0"/>
                    <a:pt x="10886" y="0"/>
                  </a:cubicBezTo>
                  <a:cubicBezTo>
                    <a:pt x="12943" y="0"/>
                    <a:pt x="14829" y="404"/>
                    <a:pt x="16457" y="1294"/>
                  </a:cubicBezTo>
                  <a:cubicBezTo>
                    <a:pt x="18086" y="2184"/>
                    <a:pt x="19371" y="3398"/>
                    <a:pt x="20229" y="5097"/>
                  </a:cubicBezTo>
                  <a:cubicBezTo>
                    <a:pt x="21171" y="6715"/>
                    <a:pt x="21600" y="8575"/>
                    <a:pt x="21600" y="10760"/>
                  </a:cubicBezTo>
                  <a:moveTo>
                    <a:pt x="7543" y="10760"/>
                  </a:moveTo>
                  <a:cubicBezTo>
                    <a:pt x="7543" y="12539"/>
                    <a:pt x="7800" y="13915"/>
                    <a:pt x="8314" y="14885"/>
                  </a:cubicBezTo>
                  <a:cubicBezTo>
                    <a:pt x="8829" y="15775"/>
                    <a:pt x="9600" y="16261"/>
                    <a:pt x="10800" y="16261"/>
                  </a:cubicBezTo>
                  <a:cubicBezTo>
                    <a:pt x="12000" y="16261"/>
                    <a:pt x="12771" y="15775"/>
                    <a:pt x="13286" y="14885"/>
                  </a:cubicBezTo>
                  <a:cubicBezTo>
                    <a:pt x="13714" y="13915"/>
                    <a:pt x="13971" y="12539"/>
                    <a:pt x="13971" y="10760"/>
                  </a:cubicBezTo>
                  <a:cubicBezTo>
                    <a:pt x="13971" y="8980"/>
                    <a:pt x="13714" y="7604"/>
                    <a:pt x="13286" y="6715"/>
                  </a:cubicBezTo>
                  <a:cubicBezTo>
                    <a:pt x="12771" y="5825"/>
                    <a:pt x="11914" y="5339"/>
                    <a:pt x="10800" y="5339"/>
                  </a:cubicBezTo>
                  <a:cubicBezTo>
                    <a:pt x="9600" y="5339"/>
                    <a:pt x="8829" y="5825"/>
                    <a:pt x="8314" y="6715"/>
                  </a:cubicBezTo>
                  <a:cubicBezTo>
                    <a:pt x="7800" y="7604"/>
                    <a:pt x="7543" y="8980"/>
                    <a:pt x="7543" y="10760"/>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33" name="Google Shape;133;p28"/>
            <p:cNvSpPr/>
            <p:nvPr/>
          </p:nvSpPr>
          <p:spPr>
            <a:xfrm>
              <a:off x="1054553" y="94565"/>
              <a:ext cx="91616" cy="274045"/>
            </a:xfrm>
            <a:prstGeom prst="rect">
              <a:avLst/>
            </a:pr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34" name="Google Shape;134;p28"/>
            <p:cNvSpPr/>
            <p:nvPr/>
          </p:nvSpPr>
          <p:spPr>
            <a:xfrm>
              <a:off x="1054553" y="-1"/>
              <a:ext cx="91616" cy="61757"/>
            </a:xfrm>
            <a:prstGeom prst="rect">
              <a:avLst/>
            </a:pr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35" name="Google Shape;135;p28"/>
            <p:cNvSpPr/>
            <p:nvPr/>
          </p:nvSpPr>
          <p:spPr>
            <a:xfrm>
              <a:off x="1183205" y="7719"/>
              <a:ext cx="194928" cy="364751"/>
            </a:xfrm>
            <a:custGeom>
              <a:avLst/>
              <a:gdLst/>
              <a:ahLst/>
              <a:cxnLst/>
              <a:rect l="l" t="t" r="r" b="b"/>
              <a:pathLst>
                <a:path w="21600" h="21600" extrusionOk="0">
                  <a:moveTo>
                    <a:pt x="16670" y="17205"/>
                  </a:moveTo>
                  <a:cubicBezTo>
                    <a:pt x="17961" y="17205"/>
                    <a:pt x="19604" y="17016"/>
                    <a:pt x="21600" y="16640"/>
                  </a:cubicBezTo>
                  <a:cubicBezTo>
                    <a:pt x="21600" y="20721"/>
                    <a:pt x="21600" y="20721"/>
                    <a:pt x="21600" y="20721"/>
                  </a:cubicBezTo>
                  <a:cubicBezTo>
                    <a:pt x="20191" y="21035"/>
                    <a:pt x="18900" y="21286"/>
                    <a:pt x="17609" y="21412"/>
                  </a:cubicBezTo>
                  <a:cubicBezTo>
                    <a:pt x="16435" y="21537"/>
                    <a:pt x="14909" y="21600"/>
                    <a:pt x="13265" y="21600"/>
                  </a:cubicBezTo>
                  <a:cubicBezTo>
                    <a:pt x="9861" y="21600"/>
                    <a:pt x="7396" y="21160"/>
                    <a:pt x="5870" y="20219"/>
                  </a:cubicBezTo>
                  <a:cubicBezTo>
                    <a:pt x="4343" y="19340"/>
                    <a:pt x="3522" y="17895"/>
                    <a:pt x="3522" y="16012"/>
                  </a:cubicBezTo>
                  <a:cubicBezTo>
                    <a:pt x="3522" y="9293"/>
                    <a:pt x="3522" y="9293"/>
                    <a:pt x="3522" y="9293"/>
                  </a:cubicBezTo>
                  <a:cubicBezTo>
                    <a:pt x="0" y="9293"/>
                    <a:pt x="0" y="9293"/>
                    <a:pt x="0" y="9293"/>
                  </a:cubicBezTo>
                  <a:cubicBezTo>
                    <a:pt x="0" y="5086"/>
                    <a:pt x="0" y="5086"/>
                    <a:pt x="0" y="5086"/>
                  </a:cubicBezTo>
                  <a:cubicBezTo>
                    <a:pt x="3522" y="5086"/>
                    <a:pt x="3522" y="5086"/>
                    <a:pt x="3522" y="5086"/>
                  </a:cubicBezTo>
                  <a:cubicBezTo>
                    <a:pt x="3522" y="1005"/>
                    <a:pt x="3522" y="1005"/>
                    <a:pt x="3522" y="1005"/>
                  </a:cubicBezTo>
                  <a:cubicBezTo>
                    <a:pt x="13852" y="0"/>
                    <a:pt x="13852" y="0"/>
                    <a:pt x="13852" y="0"/>
                  </a:cubicBezTo>
                  <a:cubicBezTo>
                    <a:pt x="13852" y="5086"/>
                    <a:pt x="13852" y="5086"/>
                    <a:pt x="13852" y="5086"/>
                  </a:cubicBezTo>
                  <a:cubicBezTo>
                    <a:pt x="20426" y="5086"/>
                    <a:pt x="20426" y="5086"/>
                    <a:pt x="20426" y="5086"/>
                  </a:cubicBezTo>
                  <a:cubicBezTo>
                    <a:pt x="20426" y="9293"/>
                    <a:pt x="20426" y="9293"/>
                    <a:pt x="20426" y="9293"/>
                  </a:cubicBezTo>
                  <a:cubicBezTo>
                    <a:pt x="13852" y="9293"/>
                    <a:pt x="13852" y="9293"/>
                    <a:pt x="13852" y="9293"/>
                  </a:cubicBezTo>
                  <a:cubicBezTo>
                    <a:pt x="13852" y="15635"/>
                    <a:pt x="13852" y="15635"/>
                    <a:pt x="13852" y="15635"/>
                  </a:cubicBezTo>
                  <a:cubicBezTo>
                    <a:pt x="13852" y="16702"/>
                    <a:pt x="14791" y="17205"/>
                    <a:pt x="16670" y="17205"/>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36" name="Google Shape;136;p28"/>
            <p:cNvSpPr/>
            <p:nvPr/>
          </p:nvSpPr>
          <p:spPr>
            <a:xfrm>
              <a:off x="1395676" y="7719"/>
              <a:ext cx="194928" cy="364751"/>
            </a:xfrm>
            <a:custGeom>
              <a:avLst/>
              <a:gdLst/>
              <a:ahLst/>
              <a:cxnLst/>
              <a:rect l="l" t="t" r="r" b="b"/>
              <a:pathLst>
                <a:path w="21600" h="21600" extrusionOk="0">
                  <a:moveTo>
                    <a:pt x="16670" y="17205"/>
                  </a:moveTo>
                  <a:cubicBezTo>
                    <a:pt x="18078" y="17205"/>
                    <a:pt x="19722" y="17016"/>
                    <a:pt x="21600" y="16640"/>
                  </a:cubicBezTo>
                  <a:cubicBezTo>
                    <a:pt x="21600" y="20721"/>
                    <a:pt x="21600" y="20721"/>
                    <a:pt x="21600" y="20721"/>
                  </a:cubicBezTo>
                  <a:cubicBezTo>
                    <a:pt x="20309" y="21035"/>
                    <a:pt x="18900" y="21286"/>
                    <a:pt x="17726" y="21412"/>
                  </a:cubicBezTo>
                  <a:cubicBezTo>
                    <a:pt x="16435" y="21537"/>
                    <a:pt x="15026" y="21600"/>
                    <a:pt x="13383" y="21600"/>
                  </a:cubicBezTo>
                  <a:cubicBezTo>
                    <a:pt x="9861" y="21600"/>
                    <a:pt x="7396" y="21160"/>
                    <a:pt x="5870" y="20219"/>
                  </a:cubicBezTo>
                  <a:cubicBezTo>
                    <a:pt x="4343" y="19340"/>
                    <a:pt x="3639" y="17895"/>
                    <a:pt x="3639" y="16012"/>
                  </a:cubicBezTo>
                  <a:cubicBezTo>
                    <a:pt x="3639" y="9293"/>
                    <a:pt x="3639" y="9293"/>
                    <a:pt x="3639" y="9293"/>
                  </a:cubicBezTo>
                  <a:cubicBezTo>
                    <a:pt x="0" y="9293"/>
                    <a:pt x="0" y="9293"/>
                    <a:pt x="0" y="9293"/>
                  </a:cubicBezTo>
                  <a:cubicBezTo>
                    <a:pt x="0" y="5086"/>
                    <a:pt x="0" y="5086"/>
                    <a:pt x="0" y="5086"/>
                  </a:cubicBezTo>
                  <a:cubicBezTo>
                    <a:pt x="3639" y="5086"/>
                    <a:pt x="3639" y="5086"/>
                    <a:pt x="3639" y="5086"/>
                  </a:cubicBezTo>
                  <a:cubicBezTo>
                    <a:pt x="3639" y="942"/>
                    <a:pt x="3639" y="942"/>
                    <a:pt x="3639" y="942"/>
                  </a:cubicBezTo>
                  <a:cubicBezTo>
                    <a:pt x="13970" y="0"/>
                    <a:pt x="13970" y="0"/>
                    <a:pt x="13970" y="0"/>
                  </a:cubicBezTo>
                  <a:cubicBezTo>
                    <a:pt x="13970" y="5086"/>
                    <a:pt x="13970" y="5086"/>
                    <a:pt x="13970" y="5086"/>
                  </a:cubicBezTo>
                  <a:cubicBezTo>
                    <a:pt x="20426" y="5086"/>
                    <a:pt x="20426" y="5086"/>
                    <a:pt x="20426" y="5086"/>
                  </a:cubicBezTo>
                  <a:cubicBezTo>
                    <a:pt x="20426" y="9293"/>
                    <a:pt x="20426" y="9293"/>
                    <a:pt x="20426" y="9293"/>
                  </a:cubicBezTo>
                  <a:cubicBezTo>
                    <a:pt x="13970" y="9293"/>
                    <a:pt x="13970" y="9293"/>
                    <a:pt x="13970" y="9293"/>
                  </a:cubicBezTo>
                  <a:cubicBezTo>
                    <a:pt x="13970" y="15635"/>
                    <a:pt x="13970" y="15635"/>
                    <a:pt x="13970" y="15635"/>
                  </a:cubicBezTo>
                  <a:cubicBezTo>
                    <a:pt x="13970" y="16702"/>
                    <a:pt x="14909" y="17205"/>
                    <a:pt x="16670" y="17205"/>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37" name="Google Shape;137;p28"/>
            <p:cNvSpPr/>
            <p:nvPr/>
          </p:nvSpPr>
          <p:spPr>
            <a:xfrm>
              <a:off x="1610096" y="90705"/>
              <a:ext cx="259253" cy="281765"/>
            </a:xfrm>
            <a:custGeom>
              <a:avLst/>
              <a:gdLst/>
              <a:ahLst/>
              <a:cxnLst/>
              <a:rect l="l" t="t" r="r" b="b"/>
              <a:pathLst>
                <a:path w="21600" h="21600" extrusionOk="0">
                  <a:moveTo>
                    <a:pt x="18856" y="2427"/>
                  </a:moveTo>
                  <a:cubicBezTo>
                    <a:pt x="16997" y="809"/>
                    <a:pt x="14430" y="0"/>
                    <a:pt x="11066" y="0"/>
                  </a:cubicBezTo>
                  <a:cubicBezTo>
                    <a:pt x="7525" y="0"/>
                    <a:pt x="4780" y="971"/>
                    <a:pt x="2921" y="2831"/>
                  </a:cubicBezTo>
                  <a:cubicBezTo>
                    <a:pt x="974" y="4692"/>
                    <a:pt x="0" y="7443"/>
                    <a:pt x="0" y="10921"/>
                  </a:cubicBezTo>
                  <a:cubicBezTo>
                    <a:pt x="0" y="14400"/>
                    <a:pt x="1062" y="16989"/>
                    <a:pt x="3098" y="18849"/>
                  </a:cubicBezTo>
                  <a:cubicBezTo>
                    <a:pt x="5223" y="20710"/>
                    <a:pt x="8056" y="21600"/>
                    <a:pt x="11774" y="21600"/>
                  </a:cubicBezTo>
                  <a:cubicBezTo>
                    <a:pt x="13544" y="21600"/>
                    <a:pt x="15138" y="21519"/>
                    <a:pt x="16377" y="21276"/>
                  </a:cubicBezTo>
                  <a:cubicBezTo>
                    <a:pt x="17705" y="21115"/>
                    <a:pt x="18944" y="20710"/>
                    <a:pt x="20095" y="20144"/>
                  </a:cubicBezTo>
                  <a:cubicBezTo>
                    <a:pt x="18944" y="15371"/>
                    <a:pt x="18944" y="15371"/>
                    <a:pt x="18944" y="15371"/>
                  </a:cubicBezTo>
                  <a:cubicBezTo>
                    <a:pt x="18059" y="15694"/>
                    <a:pt x="17262" y="15937"/>
                    <a:pt x="16466" y="16180"/>
                  </a:cubicBezTo>
                  <a:cubicBezTo>
                    <a:pt x="15315" y="16342"/>
                    <a:pt x="14075" y="16503"/>
                    <a:pt x="12748" y="16503"/>
                  </a:cubicBezTo>
                  <a:cubicBezTo>
                    <a:pt x="11243" y="16503"/>
                    <a:pt x="10092" y="16180"/>
                    <a:pt x="9207" y="15533"/>
                  </a:cubicBezTo>
                  <a:cubicBezTo>
                    <a:pt x="8321" y="14804"/>
                    <a:pt x="7879" y="13915"/>
                    <a:pt x="7790" y="12782"/>
                  </a:cubicBezTo>
                  <a:cubicBezTo>
                    <a:pt x="21600" y="12782"/>
                    <a:pt x="21600" y="12782"/>
                    <a:pt x="21600" y="12782"/>
                  </a:cubicBezTo>
                  <a:cubicBezTo>
                    <a:pt x="21600" y="9546"/>
                    <a:pt x="21600" y="9546"/>
                    <a:pt x="21600" y="9546"/>
                  </a:cubicBezTo>
                  <a:cubicBezTo>
                    <a:pt x="21600" y="6472"/>
                    <a:pt x="20715" y="4126"/>
                    <a:pt x="18856" y="2427"/>
                  </a:cubicBezTo>
                  <a:moveTo>
                    <a:pt x="7967" y="8252"/>
                  </a:moveTo>
                  <a:cubicBezTo>
                    <a:pt x="8056" y="7038"/>
                    <a:pt x="8410" y="6229"/>
                    <a:pt x="9030" y="5663"/>
                  </a:cubicBezTo>
                  <a:cubicBezTo>
                    <a:pt x="9649" y="5178"/>
                    <a:pt x="10446" y="4935"/>
                    <a:pt x="11331" y="4935"/>
                  </a:cubicBezTo>
                  <a:cubicBezTo>
                    <a:pt x="12305" y="4935"/>
                    <a:pt x="13102" y="5178"/>
                    <a:pt x="13721" y="5825"/>
                  </a:cubicBezTo>
                  <a:cubicBezTo>
                    <a:pt x="14252" y="6391"/>
                    <a:pt x="14607" y="7200"/>
                    <a:pt x="14607" y="8252"/>
                  </a:cubicBezTo>
                  <a:lnTo>
                    <a:pt x="7967" y="8252"/>
                  </a:lnTo>
                  <a:close/>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38" name="Google Shape;138;p28"/>
            <p:cNvSpPr/>
            <p:nvPr/>
          </p:nvSpPr>
          <p:spPr>
            <a:xfrm>
              <a:off x="331375" y="90705"/>
              <a:ext cx="257305" cy="281765"/>
            </a:xfrm>
            <a:custGeom>
              <a:avLst/>
              <a:gdLst/>
              <a:ahLst/>
              <a:cxnLst/>
              <a:rect l="l" t="t" r="r" b="b"/>
              <a:pathLst>
                <a:path w="21600" h="21600" extrusionOk="0">
                  <a:moveTo>
                    <a:pt x="18844" y="2427"/>
                  </a:moveTo>
                  <a:cubicBezTo>
                    <a:pt x="16978" y="809"/>
                    <a:pt x="14400" y="0"/>
                    <a:pt x="11022" y="0"/>
                  </a:cubicBezTo>
                  <a:cubicBezTo>
                    <a:pt x="7467" y="0"/>
                    <a:pt x="4711" y="971"/>
                    <a:pt x="2844" y="2831"/>
                  </a:cubicBezTo>
                  <a:cubicBezTo>
                    <a:pt x="889" y="4692"/>
                    <a:pt x="0" y="7443"/>
                    <a:pt x="0" y="10921"/>
                  </a:cubicBezTo>
                  <a:cubicBezTo>
                    <a:pt x="0" y="14400"/>
                    <a:pt x="978" y="16989"/>
                    <a:pt x="3111" y="18849"/>
                  </a:cubicBezTo>
                  <a:cubicBezTo>
                    <a:pt x="5156" y="20710"/>
                    <a:pt x="8000" y="21600"/>
                    <a:pt x="11733" y="21600"/>
                  </a:cubicBezTo>
                  <a:cubicBezTo>
                    <a:pt x="13600" y="21600"/>
                    <a:pt x="15111" y="21519"/>
                    <a:pt x="16356" y="21276"/>
                  </a:cubicBezTo>
                  <a:cubicBezTo>
                    <a:pt x="17689" y="21115"/>
                    <a:pt x="18933" y="20710"/>
                    <a:pt x="20178" y="20144"/>
                  </a:cubicBezTo>
                  <a:cubicBezTo>
                    <a:pt x="18933" y="15371"/>
                    <a:pt x="18933" y="15371"/>
                    <a:pt x="18933" y="15371"/>
                  </a:cubicBezTo>
                  <a:cubicBezTo>
                    <a:pt x="18044" y="15694"/>
                    <a:pt x="17244" y="15937"/>
                    <a:pt x="16444" y="16180"/>
                  </a:cubicBezTo>
                  <a:cubicBezTo>
                    <a:pt x="15289" y="16342"/>
                    <a:pt x="14044" y="16503"/>
                    <a:pt x="12711" y="16503"/>
                  </a:cubicBezTo>
                  <a:cubicBezTo>
                    <a:pt x="11200" y="16503"/>
                    <a:pt x="10044" y="16180"/>
                    <a:pt x="9156" y="15533"/>
                  </a:cubicBezTo>
                  <a:cubicBezTo>
                    <a:pt x="8267" y="14804"/>
                    <a:pt x="7822" y="13915"/>
                    <a:pt x="7822" y="12782"/>
                  </a:cubicBezTo>
                  <a:cubicBezTo>
                    <a:pt x="21600" y="12782"/>
                    <a:pt x="21600" y="12782"/>
                    <a:pt x="21600" y="12782"/>
                  </a:cubicBezTo>
                  <a:cubicBezTo>
                    <a:pt x="21600" y="9546"/>
                    <a:pt x="21600" y="9546"/>
                    <a:pt x="21600" y="9546"/>
                  </a:cubicBezTo>
                  <a:cubicBezTo>
                    <a:pt x="21600" y="6472"/>
                    <a:pt x="20711" y="4126"/>
                    <a:pt x="18844" y="2427"/>
                  </a:cubicBezTo>
                  <a:moveTo>
                    <a:pt x="7911" y="8252"/>
                  </a:moveTo>
                  <a:cubicBezTo>
                    <a:pt x="8089" y="7038"/>
                    <a:pt x="8444" y="6229"/>
                    <a:pt x="9067" y="5663"/>
                  </a:cubicBezTo>
                  <a:cubicBezTo>
                    <a:pt x="9600" y="5178"/>
                    <a:pt x="10400" y="4935"/>
                    <a:pt x="11289" y="4935"/>
                  </a:cubicBezTo>
                  <a:cubicBezTo>
                    <a:pt x="12267" y="4935"/>
                    <a:pt x="13067" y="5178"/>
                    <a:pt x="13689" y="5825"/>
                  </a:cubicBezTo>
                  <a:cubicBezTo>
                    <a:pt x="14222" y="6391"/>
                    <a:pt x="14578" y="7200"/>
                    <a:pt x="14578" y="8252"/>
                  </a:cubicBezTo>
                  <a:lnTo>
                    <a:pt x="7911" y="8252"/>
                  </a:lnTo>
                  <a:close/>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grpSp>
      <p:sp>
        <p:nvSpPr>
          <p:cNvPr id="139" name="Google Shape;139;p28"/>
          <p:cNvSpPr txBox="1">
            <a:spLocks noGrp="1"/>
          </p:cNvSpPr>
          <p:nvPr>
            <p:ph type="sldNum" idx="12"/>
          </p:nvPr>
        </p:nvSpPr>
        <p:spPr>
          <a:xfrm>
            <a:off x="4419600" y="4629150"/>
            <a:ext cx="2133600" cy="276226"/>
          </a:xfrm>
          <a:prstGeom prst="rect">
            <a:avLst/>
          </a:prstGeom>
          <a:noFill/>
          <a:ln>
            <a:noFill/>
          </a:ln>
        </p:spPr>
        <p:txBody>
          <a:bodyPr spcFirstLastPara="1" wrap="square" lIns="34275" tIns="34275" rIns="34275" bIns="34275" anchor="ctr" anchorCtr="0">
            <a:spAutoFit/>
          </a:bodyPr>
          <a:lstStyle>
            <a:lvl1pPr marL="0" lvl="0" indent="0" algn="r">
              <a:lnSpc>
                <a:spcPct val="100000"/>
              </a:lnSpc>
              <a:spcBef>
                <a:spcPts val="0"/>
              </a:spcBef>
              <a:spcAft>
                <a:spcPts val="0"/>
              </a:spcAft>
              <a:buClr>
                <a:srgbClr val="000000"/>
              </a:buClr>
              <a:buSzPts val="900"/>
              <a:buFont typeface="Verdana"/>
              <a:buNone/>
              <a:defRPr sz="900"/>
            </a:lvl1pPr>
            <a:lvl2pPr marL="0" lvl="1" indent="0" algn="r">
              <a:lnSpc>
                <a:spcPct val="100000"/>
              </a:lnSpc>
              <a:spcBef>
                <a:spcPts val="0"/>
              </a:spcBef>
              <a:spcAft>
                <a:spcPts val="0"/>
              </a:spcAft>
              <a:buClr>
                <a:srgbClr val="000000"/>
              </a:buClr>
              <a:buSzPts val="900"/>
              <a:buFont typeface="Verdana"/>
              <a:buNone/>
              <a:defRPr sz="900"/>
            </a:lvl2pPr>
            <a:lvl3pPr marL="0" lvl="2" indent="0" algn="r">
              <a:lnSpc>
                <a:spcPct val="100000"/>
              </a:lnSpc>
              <a:spcBef>
                <a:spcPts val="0"/>
              </a:spcBef>
              <a:spcAft>
                <a:spcPts val="0"/>
              </a:spcAft>
              <a:buClr>
                <a:srgbClr val="000000"/>
              </a:buClr>
              <a:buSzPts val="900"/>
              <a:buFont typeface="Verdana"/>
              <a:buNone/>
              <a:defRPr sz="900"/>
            </a:lvl3pPr>
            <a:lvl4pPr marL="0" lvl="3" indent="0" algn="r">
              <a:lnSpc>
                <a:spcPct val="100000"/>
              </a:lnSpc>
              <a:spcBef>
                <a:spcPts val="0"/>
              </a:spcBef>
              <a:spcAft>
                <a:spcPts val="0"/>
              </a:spcAft>
              <a:buClr>
                <a:srgbClr val="000000"/>
              </a:buClr>
              <a:buSzPts val="900"/>
              <a:buFont typeface="Verdana"/>
              <a:buNone/>
              <a:defRPr sz="900"/>
            </a:lvl4pPr>
            <a:lvl5pPr marL="0" lvl="4" indent="0" algn="r">
              <a:lnSpc>
                <a:spcPct val="100000"/>
              </a:lnSpc>
              <a:spcBef>
                <a:spcPts val="0"/>
              </a:spcBef>
              <a:spcAft>
                <a:spcPts val="0"/>
              </a:spcAft>
              <a:buClr>
                <a:srgbClr val="000000"/>
              </a:buClr>
              <a:buSzPts val="900"/>
              <a:buFont typeface="Verdana"/>
              <a:buNone/>
              <a:defRPr sz="900"/>
            </a:lvl5pPr>
            <a:lvl6pPr marL="0" lvl="5" indent="0" algn="r">
              <a:lnSpc>
                <a:spcPct val="100000"/>
              </a:lnSpc>
              <a:spcBef>
                <a:spcPts val="0"/>
              </a:spcBef>
              <a:spcAft>
                <a:spcPts val="0"/>
              </a:spcAft>
              <a:buClr>
                <a:srgbClr val="000000"/>
              </a:buClr>
              <a:buSzPts val="900"/>
              <a:buFont typeface="Verdana"/>
              <a:buNone/>
              <a:defRPr sz="900"/>
            </a:lvl6pPr>
            <a:lvl7pPr marL="0" lvl="6" indent="0" algn="r">
              <a:lnSpc>
                <a:spcPct val="100000"/>
              </a:lnSpc>
              <a:spcBef>
                <a:spcPts val="0"/>
              </a:spcBef>
              <a:spcAft>
                <a:spcPts val="0"/>
              </a:spcAft>
              <a:buClr>
                <a:srgbClr val="000000"/>
              </a:buClr>
              <a:buSzPts val="900"/>
              <a:buFont typeface="Verdana"/>
              <a:buNone/>
              <a:defRPr sz="900"/>
            </a:lvl7pPr>
            <a:lvl8pPr marL="0" lvl="7" indent="0" algn="r">
              <a:lnSpc>
                <a:spcPct val="100000"/>
              </a:lnSpc>
              <a:spcBef>
                <a:spcPts val="0"/>
              </a:spcBef>
              <a:spcAft>
                <a:spcPts val="0"/>
              </a:spcAft>
              <a:buClr>
                <a:srgbClr val="000000"/>
              </a:buClr>
              <a:buSzPts val="900"/>
              <a:buFont typeface="Verdana"/>
              <a:buNone/>
              <a:defRPr sz="900"/>
            </a:lvl8pPr>
            <a:lvl9pPr marL="0" lvl="8" indent="0" algn="r">
              <a:lnSpc>
                <a:spcPct val="100000"/>
              </a:lnSpc>
              <a:spcBef>
                <a:spcPts val="0"/>
              </a:spcBef>
              <a:spcAft>
                <a:spcPts val="0"/>
              </a:spcAft>
              <a:buClr>
                <a:srgbClr val="000000"/>
              </a:buClr>
              <a:buSzPts val="900"/>
              <a:buFont typeface="Verdana"/>
              <a:buNone/>
              <a:defRPr sz="900"/>
            </a:lvl9pPr>
          </a:lstStyle>
          <a:p>
            <a:pPr marL="0" lvl="0" indent="0" algn="r" rtl="0">
              <a:spcBef>
                <a:spcPts val="0"/>
              </a:spcBef>
              <a:spcAft>
                <a:spcPts val="0"/>
              </a:spcAft>
              <a:buNone/>
            </a:pPr>
            <a:fld id="{00000000-1234-1234-1234-123412341234}" type="slidenum">
              <a:rPr lang="en-GB"/>
              <a:t>‹#›</a:t>
            </a:fld>
            <a:endParaRPr b="0" i="0" u="none" strike="noStrike" cap="none">
              <a:solidFill>
                <a:srgbClr val="000000"/>
              </a:solidFill>
              <a:latin typeface="Verdana"/>
              <a:ea typeface="Verdana"/>
              <a:cs typeface="Verdana"/>
              <a:sym typeface="Verdan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vider - Deloitte white">
  <p:cSld name="Divider - Deloitte white 2">
    <p:spTree>
      <p:nvGrpSpPr>
        <p:cNvPr id="1" name="Shape 140"/>
        <p:cNvGrpSpPr/>
        <p:nvPr/>
      </p:nvGrpSpPr>
      <p:grpSpPr>
        <a:xfrm>
          <a:off x="0" y="0"/>
          <a:ext cx="0" cy="0"/>
          <a:chOff x="0" y="0"/>
          <a:chExt cx="0" cy="0"/>
        </a:xfrm>
      </p:grpSpPr>
      <p:sp>
        <p:nvSpPr>
          <p:cNvPr id="141" name="Google Shape;141;p29"/>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142" name="Google Shape;142;p29"/>
          <p:cNvSpPr txBox="1">
            <a:spLocks noGrp="1"/>
          </p:cNvSpPr>
          <p:nvPr>
            <p:ph type="title"/>
          </p:nvPr>
        </p:nvSpPr>
        <p:spPr>
          <a:xfrm>
            <a:off x="2647545" y="1383052"/>
            <a:ext cx="6266241" cy="1194303"/>
          </a:xfrm>
          <a:prstGeom prst="rect">
            <a:avLst/>
          </a:prstGeom>
          <a:noFill/>
          <a:ln>
            <a:noFill/>
          </a:ln>
        </p:spPr>
        <p:txBody>
          <a:bodyPr spcFirstLastPara="1" wrap="square" lIns="0" tIns="0" rIns="0" bIns="0" anchor="b" anchorCtr="0">
            <a:normAutofit/>
          </a:bodyPr>
          <a:lstStyle>
            <a:lvl1pPr lvl="0" algn="l">
              <a:lnSpc>
                <a:spcPct val="95000"/>
              </a:lnSpc>
              <a:spcBef>
                <a:spcPts val="0"/>
              </a:spcBef>
              <a:spcAft>
                <a:spcPts val="0"/>
              </a:spcAft>
              <a:buClr>
                <a:srgbClr val="000000"/>
              </a:buClr>
              <a:buSzPts val="2000"/>
              <a:buFont typeface="Verdana"/>
              <a:buNone/>
              <a:defRPr sz="2000" b="1"/>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pic>
        <p:nvPicPr>
          <p:cNvPr id="143" name="Google Shape;143;p29" descr="Picture 4"/>
          <p:cNvPicPr preferRelativeResize="0"/>
          <p:nvPr/>
        </p:nvPicPr>
        <p:blipFill rotWithShape="1">
          <a:blip r:embed="rId2">
            <a:alphaModFix/>
          </a:blip>
          <a:srcRect/>
          <a:stretch/>
        </p:blipFill>
        <p:spPr>
          <a:xfrm>
            <a:off x="151623" y="1150969"/>
            <a:ext cx="2364091" cy="2364153"/>
          </a:xfrm>
          <a:prstGeom prst="rect">
            <a:avLst/>
          </a:prstGeom>
          <a:noFill/>
          <a:ln>
            <a:noFill/>
          </a:ln>
        </p:spPr>
      </p:pic>
      <p:cxnSp>
        <p:nvCxnSpPr>
          <p:cNvPr id="144" name="Google Shape;144;p29"/>
          <p:cNvCxnSpPr/>
          <p:nvPr/>
        </p:nvCxnSpPr>
        <p:spPr>
          <a:xfrm>
            <a:off x="2631300" y="2000600"/>
            <a:ext cx="6425269" cy="1"/>
          </a:xfrm>
          <a:prstGeom prst="straightConnector1">
            <a:avLst/>
          </a:prstGeom>
          <a:noFill/>
          <a:ln w="9525" cap="flat" cmpd="sng">
            <a:solidFill>
              <a:srgbClr val="44546A"/>
            </a:solidFill>
            <a:prstDash val="solid"/>
            <a:round/>
            <a:headEnd type="none" w="sm" len="sm"/>
            <a:tailEnd type="none" w="sm" len="sm"/>
          </a:ln>
        </p:spPr>
      </p:cxnSp>
      <p:cxnSp>
        <p:nvCxnSpPr>
          <p:cNvPr id="145" name="Google Shape;145;p29"/>
          <p:cNvCxnSpPr/>
          <p:nvPr/>
        </p:nvCxnSpPr>
        <p:spPr>
          <a:xfrm>
            <a:off x="2631300" y="2816528"/>
            <a:ext cx="6425269" cy="1"/>
          </a:xfrm>
          <a:prstGeom prst="straightConnector1">
            <a:avLst/>
          </a:prstGeom>
          <a:noFill/>
          <a:ln w="9525" cap="flat" cmpd="sng">
            <a:solidFill>
              <a:srgbClr val="44546A"/>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mp; 1 column text">
  <p:cSld name="Title, subtitle &amp; 1 column text 2">
    <p:spTree>
      <p:nvGrpSpPr>
        <p:cNvPr id="1" name="Shape 146"/>
        <p:cNvGrpSpPr/>
        <p:nvPr/>
      </p:nvGrpSpPr>
      <p:grpSpPr>
        <a:xfrm>
          <a:off x="0" y="0"/>
          <a:ext cx="0" cy="0"/>
          <a:chOff x="0" y="0"/>
          <a:chExt cx="0" cy="0"/>
        </a:xfrm>
      </p:grpSpPr>
      <p:sp>
        <p:nvSpPr>
          <p:cNvPr id="147" name="Google Shape;147;p30"/>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148" name="Google Shape;148;p30"/>
          <p:cNvSpPr txBox="1">
            <a:spLocks noGrp="1"/>
          </p:cNvSpPr>
          <p:nvPr>
            <p:ph type="body" idx="1"/>
          </p:nvPr>
        </p:nvSpPr>
        <p:spPr>
          <a:xfrm>
            <a:off x="370652" y="488701"/>
            <a:ext cx="8401347" cy="5679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rgbClr val="575757"/>
              </a:buClr>
              <a:buSzPts val="1000"/>
              <a:buFont typeface="Verdana"/>
              <a:buNone/>
              <a:defRPr sz="1000">
                <a:solidFill>
                  <a:srgbClr val="575757"/>
                </a:solidFill>
              </a:defRPr>
            </a:lvl1pPr>
            <a:lvl2pPr marL="914400" lvl="1" indent="-292100" algn="l">
              <a:lnSpc>
                <a:spcPct val="100000"/>
              </a:lnSpc>
              <a:spcBef>
                <a:spcPts val="500"/>
              </a:spcBef>
              <a:spcAft>
                <a:spcPts val="0"/>
              </a:spcAft>
              <a:buClr>
                <a:srgbClr val="575757"/>
              </a:buClr>
              <a:buSzPts val="1000"/>
              <a:buFont typeface="Verdana"/>
              <a:buChar char="​"/>
              <a:defRPr sz="1000">
                <a:solidFill>
                  <a:srgbClr val="575757"/>
                </a:solidFill>
              </a:defRPr>
            </a:lvl2pPr>
            <a:lvl3pPr marL="1371600" lvl="2" indent="-292100" algn="l">
              <a:lnSpc>
                <a:spcPct val="100000"/>
              </a:lnSpc>
              <a:spcBef>
                <a:spcPts val="500"/>
              </a:spcBef>
              <a:spcAft>
                <a:spcPts val="0"/>
              </a:spcAft>
              <a:buClr>
                <a:srgbClr val="575757"/>
              </a:buClr>
              <a:buSzPts val="1000"/>
              <a:buFont typeface="Verdana"/>
              <a:buChar char="•"/>
              <a:defRPr sz="1000">
                <a:solidFill>
                  <a:srgbClr val="575757"/>
                </a:solidFill>
              </a:defRPr>
            </a:lvl3pPr>
            <a:lvl4pPr marL="1828800" lvl="3" indent="-292100" algn="l">
              <a:lnSpc>
                <a:spcPct val="100000"/>
              </a:lnSpc>
              <a:spcBef>
                <a:spcPts val="500"/>
              </a:spcBef>
              <a:spcAft>
                <a:spcPts val="0"/>
              </a:spcAft>
              <a:buClr>
                <a:srgbClr val="575757"/>
              </a:buClr>
              <a:buSzPts val="1000"/>
              <a:buFont typeface="Verdana"/>
              <a:buChar char="−"/>
              <a:defRPr sz="1000">
                <a:solidFill>
                  <a:srgbClr val="575757"/>
                </a:solidFill>
              </a:defRPr>
            </a:lvl4pPr>
            <a:lvl5pPr marL="2286000" lvl="4" indent="-292100" algn="l">
              <a:lnSpc>
                <a:spcPct val="100000"/>
              </a:lnSpc>
              <a:spcBef>
                <a:spcPts val="500"/>
              </a:spcBef>
              <a:spcAft>
                <a:spcPts val="0"/>
              </a:spcAft>
              <a:buClr>
                <a:srgbClr val="575757"/>
              </a:buClr>
              <a:buSzPts val="1000"/>
              <a:buFont typeface="Verdana"/>
              <a:buChar char="−"/>
              <a:defRPr sz="1000">
                <a:solidFill>
                  <a:srgbClr val="575757"/>
                </a:solidFill>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49" name="Google Shape;149;p30"/>
          <p:cNvSpPr txBox="1">
            <a:spLocks noGrp="1"/>
          </p:cNvSpPr>
          <p:nvPr>
            <p:ph type="title"/>
          </p:nvPr>
        </p:nvSpPr>
        <p:spPr>
          <a:xfrm>
            <a:off x="370652" y="238127"/>
            <a:ext cx="8401347" cy="250576"/>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000"/>
              <a:buFont typeface="Verdana"/>
              <a:buNone/>
              <a:defRPr b="1"/>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ubtitle &amp; 1 column - large">
  <p:cSld name="Title, subtitle &amp; 1 column - large 2">
    <p:spTree>
      <p:nvGrpSpPr>
        <p:cNvPr id="1" name="Shape 150"/>
        <p:cNvGrpSpPr/>
        <p:nvPr/>
      </p:nvGrpSpPr>
      <p:grpSpPr>
        <a:xfrm>
          <a:off x="0" y="0"/>
          <a:ext cx="0" cy="0"/>
          <a:chOff x="0" y="0"/>
          <a:chExt cx="0" cy="0"/>
        </a:xfrm>
      </p:grpSpPr>
      <p:sp>
        <p:nvSpPr>
          <p:cNvPr id="151" name="Google Shape;151;p31"/>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152" name="Google Shape;152;p31"/>
          <p:cNvSpPr txBox="1">
            <a:spLocks noGrp="1"/>
          </p:cNvSpPr>
          <p:nvPr>
            <p:ph type="body" idx="1"/>
          </p:nvPr>
        </p:nvSpPr>
        <p:spPr>
          <a:xfrm>
            <a:off x="370652" y="488707"/>
            <a:ext cx="8401347" cy="56794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rgbClr val="575757"/>
              </a:buClr>
              <a:buSzPts val="1000"/>
              <a:buFont typeface="Verdana"/>
              <a:buNone/>
              <a:defRPr sz="1000">
                <a:solidFill>
                  <a:srgbClr val="575757"/>
                </a:solidFill>
              </a:defRPr>
            </a:lvl1pPr>
            <a:lvl2pPr marL="914400" lvl="1" indent="-292100" algn="l">
              <a:lnSpc>
                <a:spcPct val="100000"/>
              </a:lnSpc>
              <a:spcBef>
                <a:spcPts val="500"/>
              </a:spcBef>
              <a:spcAft>
                <a:spcPts val="0"/>
              </a:spcAft>
              <a:buClr>
                <a:srgbClr val="575757"/>
              </a:buClr>
              <a:buSzPts val="1000"/>
              <a:buFont typeface="Verdana"/>
              <a:buChar char="​"/>
              <a:defRPr sz="1000">
                <a:solidFill>
                  <a:srgbClr val="575757"/>
                </a:solidFill>
              </a:defRPr>
            </a:lvl2pPr>
            <a:lvl3pPr marL="1371600" lvl="2" indent="-292100" algn="l">
              <a:lnSpc>
                <a:spcPct val="100000"/>
              </a:lnSpc>
              <a:spcBef>
                <a:spcPts val="500"/>
              </a:spcBef>
              <a:spcAft>
                <a:spcPts val="0"/>
              </a:spcAft>
              <a:buClr>
                <a:srgbClr val="575757"/>
              </a:buClr>
              <a:buSzPts val="1000"/>
              <a:buFont typeface="Verdana"/>
              <a:buChar char="•"/>
              <a:defRPr sz="1000">
                <a:solidFill>
                  <a:srgbClr val="575757"/>
                </a:solidFill>
              </a:defRPr>
            </a:lvl3pPr>
            <a:lvl4pPr marL="1828800" lvl="3" indent="-292100" algn="l">
              <a:lnSpc>
                <a:spcPct val="100000"/>
              </a:lnSpc>
              <a:spcBef>
                <a:spcPts val="500"/>
              </a:spcBef>
              <a:spcAft>
                <a:spcPts val="0"/>
              </a:spcAft>
              <a:buClr>
                <a:srgbClr val="575757"/>
              </a:buClr>
              <a:buSzPts val="1000"/>
              <a:buFont typeface="Verdana"/>
              <a:buChar char="−"/>
              <a:defRPr sz="1000">
                <a:solidFill>
                  <a:srgbClr val="575757"/>
                </a:solidFill>
              </a:defRPr>
            </a:lvl4pPr>
            <a:lvl5pPr marL="2286000" lvl="4" indent="-292100" algn="l">
              <a:lnSpc>
                <a:spcPct val="100000"/>
              </a:lnSpc>
              <a:spcBef>
                <a:spcPts val="500"/>
              </a:spcBef>
              <a:spcAft>
                <a:spcPts val="0"/>
              </a:spcAft>
              <a:buClr>
                <a:srgbClr val="575757"/>
              </a:buClr>
              <a:buSzPts val="1000"/>
              <a:buFont typeface="Verdana"/>
              <a:buChar char="−"/>
              <a:defRPr sz="1000">
                <a:solidFill>
                  <a:srgbClr val="575757"/>
                </a:solidFill>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53" name="Google Shape;153;p31"/>
          <p:cNvSpPr txBox="1">
            <a:spLocks noGrp="1"/>
          </p:cNvSpPr>
          <p:nvPr>
            <p:ph type="title"/>
          </p:nvPr>
        </p:nvSpPr>
        <p:spPr>
          <a:xfrm>
            <a:off x="370652" y="238128"/>
            <a:ext cx="8401347" cy="250573"/>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000"/>
              <a:buFont typeface="Verdana"/>
              <a:buNone/>
              <a:defRPr b="1"/>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 picture and text">
  <p:cSld name="3 picture and text 2">
    <p:spTree>
      <p:nvGrpSpPr>
        <p:cNvPr id="1" name="Shape 154"/>
        <p:cNvGrpSpPr/>
        <p:nvPr/>
      </p:nvGrpSpPr>
      <p:grpSpPr>
        <a:xfrm>
          <a:off x="0" y="0"/>
          <a:ext cx="0" cy="0"/>
          <a:chOff x="0" y="0"/>
          <a:chExt cx="0" cy="0"/>
        </a:xfrm>
      </p:grpSpPr>
      <p:sp>
        <p:nvSpPr>
          <p:cNvPr id="155" name="Google Shape;155;p32"/>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156" name="Google Shape;156;p32"/>
          <p:cNvSpPr txBox="1">
            <a:spLocks noGrp="1"/>
          </p:cNvSpPr>
          <p:nvPr>
            <p:ph type="title"/>
          </p:nvPr>
        </p:nvSpPr>
        <p:spPr>
          <a:xfrm>
            <a:off x="370698" y="238130"/>
            <a:ext cx="8401297" cy="250571"/>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400"/>
              <a:buNone/>
              <a:defRPr/>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
        <p:nvSpPr>
          <p:cNvPr id="157" name="Google Shape;157;p32"/>
          <p:cNvSpPr>
            <a:spLocks noGrp="1"/>
          </p:cNvSpPr>
          <p:nvPr>
            <p:ph type="pic" idx="2"/>
          </p:nvPr>
        </p:nvSpPr>
        <p:spPr>
          <a:xfrm>
            <a:off x="377966" y="1275161"/>
            <a:ext cx="2741539" cy="1478757"/>
          </a:xfrm>
          <a:prstGeom prst="rect">
            <a:avLst/>
          </a:prstGeom>
          <a:noFill/>
          <a:ln>
            <a:noFill/>
          </a:ln>
        </p:spPr>
      </p:sp>
      <p:sp>
        <p:nvSpPr>
          <p:cNvPr id="158" name="Google Shape;158;p32"/>
          <p:cNvSpPr>
            <a:spLocks noGrp="1"/>
          </p:cNvSpPr>
          <p:nvPr>
            <p:ph type="pic" idx="3"/>
          </p:nvPr>
        </p:nvSpPr>
        <p:spPr>
          <a:xfrm>
            <a:off x="6035990" y="1275161"/>
            <a:ext cx="2741539" cy="1478757"/>
          </a:xfrm>
          <a:prstGeom prst="rect">
            <a:avLst/>
          </a:prstGeom>
          <a:noFill/>
          <a:ln>
            <a:noFill/>
          </a:ln>
        </p:spPr>
      </p:sp>
      <p:sp>
        <p:nvSpPr>
          <p:cNvPr id="159" name="Google Shape;159;p32"/>
          <p:cNvSpPr>
            <a:spLocks noGrp="1"/>
          </p:cNvSpPr>
          <p:nvPr>
            <p:ph type="pic" idx="4"/>
          </p:nvPr>
        </p:nvSpPr>
        <p:spPr>
          <a:xfrm>
            <a:off x="3206978" y="1275164"/>
            <a:ext cx="2741539" cy="1478756"/>
          </a:xfrm>
          <a:prstGeom prst="rect">
            <a:avLst/>
          </a:prstGeom>
          <a:noFill/>
          <a:ln>
            <a:noFill/>
          </a:ln>
        </p:spPr>
      </p:sp>
      <p:sp>
        <p:nvSpPr>
          <p:cNvPr id="160" name="Google Shape;160;p32"/>
          <p:cNvSpPr txBox="1">
            <a:spLocks noGrp="1"/>
          </p:cNvSpPr>
          <p:nvPr>
            <p:ph type="body" idx="1"/>
          </p:nvPr>
        </p:nvSpPr>
        <p:spPr>
          <a:xfrm>
            <a:off x="377966" y="2874169"/>
            <a:ext cx="2741539" cy="1571401"/>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500"/>
              </a:spcBef>
              <a:spcAft>
                <a:spcPts val="0"/>
              </a:spcAft>
              <a:buClr>
                <a:srgbClr val="000000"/>
              </a:buClr>
              <a:buSzPts val="1400"/>
              <a:buChar char="​"/>
              <a:defRPr/>
            </a:lvl1pPr>
            <a:lvl2pPr marL="914400" lvl="1" indent="-317500" algn="l">
              <a:lnSpc>
                <a:spcPct val="100000"/>
              </a:lnSpc>
              <a:spcBef>
                <a:spcPts val="500"/>
              </a:spcBef>
              <a:spcAft>
                <a:spcPts val="0"/>
              </a:spcAft>
              <a:buClr>
                <a:srgbClr val="000000"/>
              </a:buClr>
              <a:buSzPts val="1400"/>
              <a:buChar char="​"/>
              <a:defRPr/>
            </a:lvl2pPr>
            <a:lvl3pPr marL="1371600" lvl="2" indent="-317500" algn="l">
              <a:lnSpc>
                <a:spcPct val="100000"/>
              </a:lnSpc>
              <a:spcBef>
                <a:spcPts val="500"/>
              </a:spcBef>
              <a:spcAft>
                <a:spcPts val="0"/>
              </a:spcAft>
              <a:buClr>
                <a:srgbClr val="000000"/>
              </a:buClr>
              <a:buSzPts val="1400"/>
              <a:buChar char="•"/>
              <a:defRPr/>
            </a:lvl3pPr>
            <a:lvl4pPr marL="1828800" lvl="3" indent="-317500" algn="l">
              <a:lnSpc>
                <a:spcPct val="100000"/>
              </a:lnSpc>
              <a:spcBef>
                <a:spcPts val="500"/>
              </a:spcBef>
              <a:spcAft>
                <a:spcPts val="0"/>
              </a:spcAft>
              <a:buClr>
                <a:srgbClr val="000000"/>
              </a:buClr>
              <a:buSzPts val="1400"/>
              <a:buChar char="−"/>
              <a:defRPr/>
            </a:lvl4pPr>
            <a:lvl5pPr marL="2286000" lvl="4" indent="-317500" algn="l">
              <a:lnSpc>
                <a:spcPct val="100000"/>
              </a:lnSpc>
              <a:spcBef>
                <a:spcPts val="5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61" name="Google Shape;161;p32"/>
          <p:cNvSpPr txBox="1">
            <a:spLocks noGrp="1"/>
          </p:cNvSpPr>
          <p:nvPr>
            <p:ph type="body" idx="5"/>
          </p:nvPr>
        </p:nvSpPr>
        <p:spPr>
          <a:xfrm>
            <a:off x="370651" y="488707"/>
            <a:ext cx="8401348" cy="56794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rgbClr val="575757"/>
              </a:buClr>
              <a:buSzPts val="1000"/>
              <a:buFont typeface="Verdana"/>
              <a:buNone/>
              <a:defRPr sz="1000">
                <a:solidFill>
                  <a:srgbClr val="575757"/>
                </a:solidFill>
              </a:defRPr>
            </a:lvl1pPr>
            <a:lvl2pPr marL="914400" lvl="1" indent="-317500" algn="l">
              <a:lnSpc>
                <a:spcPct val="100000"/>
              </a:lnSpc>
              <a:spcBef>
                <a:spcPts val="500"/>
              </a:spcBef>
              <a:spcAft>
                <a:spcPts val="0"/>
              </a:spcAft>
              <a:buClr>
                <a:srgbClr val="000000"/>
              </a:buClr>
              <a:buSzPts val="1400"/>
              <a:buChar char="​"/>
              <a:defRPr/>
            </a:lvl2pPr>
            <a:lvl3pPr marL="1371600" lvl="2" indent="-317500" algn="l">
              <a:lnSpc>
                <a:spcPct val="100000"/>
              </a:lnSpc>
              <a:spcBef>
                <a:spcPts val="500"/>
              </a:spcBef>
              <a:spcAft>
                <a:spcPts val="0"/>
              </a:spcAft>
              <a:buClr>
                <a:srgbClr val="000000"/>
              </a:buClr>
              <a:buSzPts val="1400"/>
              <a:buChar char="•"/>
              <a:defRPr/>
            </a:lvl3pPr>
            <a:lvl4pPr marL="1828800" lvl="3" indent="-317500" algn="l">
              <a:lnSpc>
                <a:spcPct val="100000"/>
              </a:lnSpc>
              <a:spcBef>
                <a:spcPts val="500"/>
              </a:spcBef>
              <a:spcAft>
                <a:spcPts val="0"/>
              </a:spcAft>
              <a:buClr>
                <a:srgbClr val="000000"/>
              </a:buClr>
              <a:buSzPts val="1400"/>
              <a:buChar char="−"/>
              <a:defRPr/>
            </a:lvl4pPr>
            <a:lvl5pPr marL="2286000" lvl="4" indent="-317500" algn="l">
              <a:lnSpc>
                <a:spcPct val="100000"/>
              </a:lnSpc>
              <a:spcBef>
                <a:spcPts val="5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mp; subtitle">
  <p:cSld name="Title &amp; subtitle 2">
    <p:spTree>
      <p:nvGrpSpPr>
        <p:cNvPr id="1" name="Shape 162"/>
        <p:cNvGrpSpPr/>
        <p:nvPr/>
      </p:nvGrpSpPr>
      <p:grpSpPr>
        <a:xfrm>
          <a:off x="0" y="0"/>
          <a:ext cx="0" cy="0"/>
          <a:chOff x="0" y="0"/>
          <a:chExt cx="0" cy="0"/>
        </a:xfrm>
      </p:grpSpPr>
      <p:sp>
        <p:nvSpPr>
          <p:cNvPr id="163" name="Google Shape;163;p33"/>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164" name="Google Shape;164;p33"/>
          <p:cNvSpPr txBox="1">
            <a:spLocks noGrp="1"/>
          </p:cNvSpPr>
          <p:nvPr>
            <p:ph type="body" idx="1"/>
          </p:nvPr>
        </p:nvSpPr>
        <p:spPr>
          <a:xfrm>
            <a:off x="370652" y="488701"/>
            <a:ext cx="8401347" cy="5679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rgbClr val="575757"/>
              </a:buClr>
              <a:buSzPts val="1000"/>
              <a:buFont typeface="Verdana"/>
              <a:buNone/>
              <a:defRPr sz="1000">
                <a:solidFill>
                  <a:srgbClr val="575757"/>
                </a:solidFill>
              </a:defRPr>
            </a:lvl1pPr>
            <a:lvl2pPr marL="914400" lvl="1" indent="-292100" algn="l">
              <a:lnSpc>
                <a:spcPct val="100000"/>
              </a:lnSpc>
              <a:spcBef>
                <a:spcPts val="500"/>
              </a:spcBef>
              <a:spcAft>
                <a:spcPts val="0"/>
              </a:spcAft>
              <a:buClr>
                <a:srgbClr val="575757"/>
              </a:buClr>
              <a:buSzPts val="1000"/>
              <a:buFont typeface="Verdana"/>
              <a:buChar char="​"/>
              <a:defRPr sz="1000">
                <a:solidFill>
                  <a:srgbClr val="575757"/>
                </a:solidFill>
              </a:defRPr>
            </a:lvl2pPr>
            <a:lvl3pPr marL="1371600" lvl="2" indent="-292100" algn="l">
              <a:lnSpc>
                <a:spcPct val="100000"/>
              </a:lnSpc>
              <a:spcBef>
                <a:spcPts val="500"/>
              </a:spcBef>
              <a:spcAft>
                <a:spcPts val="0"/>
              </a:spcAft>
              <a:buClr>
                <a:srgbClr val="575757"/>
              </a:buClr>
              <a:buSzPts val="1000"/>
              <a:buFont typeface="Verdana"/>
              <a:buChar char="•"/>
              <a:defRPr sz="1000">
                <a:solidFill>
                  <a:srgbClr val="575757"/>
                </a:solidFill>
              </a:defRPr>
            </a:lvl3pPr>
            <a:lvl4pPr marL="1828800" lvl="3" indent="-292100" algn="l">
              <a:lnSpc>
                <a:spcPct val="100000"/>
              </a:lnSpc>
              <a:spcBef>
                <a:spcPts val="500"/>
              </a:spcBef>
              <a:spcAft>
                <a:spcPts val="0"/>
              </a:spcAft>
              <a:buClr>
                <a:srgbClr val="575757"/>
              </a:buClr>
              <a:buSzPts val="1000"/>
              <a:buFont typeface="Verdana"/>
              <a:buChar char="−"/>
              <a:defRPr sz="1000">
                <a:solidFill>
                  <a:srgbClr val="575757"/>
                </a:solidFill>
              </a:defRPr>
            </a:lvl4pPr>
            <a:lvl5pPr marL="2286000" lvl="4" indent="-292100" algn="l">
              <a:lnSpc>
                <a:spcPct val="100000"/>
              </a:lnSpc>
              <a:spcBef>
                <a:spcPts val="500"/>
              </a:spcBef>
              <a:spcAft>
                <a:spcPts val="0"/>
              </a:spcAft>
              <a:buClr>
                <a:srgbClr val="575757"/>
              </a:buClr>
              <a:buSzPts val="1000"/>
              <a:buFont typeface="Verdana"/>
              <a:buChar char="−"/>
              <a:defRPr sz="1000">
                <a:solidFill>
                  <a:srgbClr val="575757"/>
                </a:solidFill>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65" name="Google Shape;165;p33"/>
          <p:cNvSpPr txBox="1">
            <a:spLocks noGrp="1"/>
          </p:cNvSpPr>
          <p:nvPr>
            <p:ph type="title"/>
          </p:nvPr>
        </p:nvSpPr>
        <p:spPr>
          <a:xfrm>
            <a:off x="370652" y="238127"/>
            <a:ext cx="8401347" cy="250576"/>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000"/>
              <a:buFont typeface="Verdana"/>
              <a:buNone/>
              <a:defRPr b="1"/>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66"/>
        <p:cNvGrpSpPr/>
        <p:nvPr/>
      </p:nvGrpSpPr>
      <p:grpSpPr>
        <a:xfrm>
          <a:off x="0" y="0"/>
          <a:ext cx="0" cy="0"/>
          <a:chOff x="0" y="0"/>
          <a:chExt cx="0" cy="0"/>
        </a:xfrm>
      </p:grpSpPr>
      <p:sp>
        <p:nvSpPr>
          <p:cNvPr id="167" name="Google Shape;167;p34"/>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168" name="Google Shape;168;p34"/>
          <p:cNvSpPr txBox="1">
            <a:spLocks noGrp="1"/>
          </p:cNvSpPr>
          <p:nvPr>
            <p:ph type="title"/>
          </p:nvPr>
        </p:nvSpPr>
        <p:spPr>
          <a:xfrm>
            <a:off x="370652" y="238130"/>
            <a:ext cx="8401347" cy="519113"/>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400"/>
              <a:buNone/>
              <a:defRPr/>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End slide">
  <p:cSld name="1_End slide 2">
    <p:spTree>
      <p:nvGrpSpPr>
        <p:cNvPr id="1" name="Shape 169"/>
        <p:cNvGrpSpPr/>
        <p:nvPr/>
      </p:nvGrpSpPr>
      <p:grpSpPr>
        <a:xfrm>
          <a:off x="0" y="0"/>
          <a:ext cx="0" cy="0"/>
          <a:chOff x="0" y="0"/>
          <a:chExt cx="0" cy="0"/>
        </a:xfrm>
      </p:grpSpPr>
      <p:sp>
        <p:nvSpPr>
          <p:cNvPr id="170" name="Google Shape;170;p35"/>
          <p:cNvSpPr txBox="1">
            <a:spLocks noGrp="1"/>
          </p:cNvSpPr>
          <p:nvPr>
            <p:ph type="body" idx="1"/>
          </p:nvPr>
        </p:nvSpPr>
        <p:spPr>
          <a:xfrm>
            <a:off x="395288" y="3158969"/>
            <a:ext cx="6377655" cy="1627348"/>
          </a:xfrm>
          <a:prstGeom prst="rect">
            <a:avLst/>
          </a:prstGeom>
          <a:noFill/>
          <a:ln>
            <a:noFill/>
          </a:ln>
        </p:spPr>
        <p:txBody>
          <a:bodyPr spcFirstLastPara="1" wrap="square" lIns="0" tIns="0" rIns="0" bIns="0" anchor="b" anchorCtr="0">
            <a:normAutofit/>
          </a:bodyPr>
          <a:lstStyle>
            <a:lvl1pPr marL="457200" lvl="0" indent="-317500" algn="l">
              <a:lnSpc>
                <a:spcPct val="100000"/>
              </a:lnSpc>
              <a:spcBef>
                <a:spcPts val="300"/>
              </a:spcBef>
              <a:spcAft>
                <a:spcPts val="0"/>
              </a:spcAft>
              <a:buClr>
                <a:srgbClr val="000000"/>
              </a:buClr>
              <a:buSzPts val="1400"/>
              <a:buChar char="​"/>
              <a:defRPr/>
            </a:lvl1pPr>
            <a:lvl2pPr marL="914400" lvl="1" indent="-317500" algn="l">
              <a:lnSpc>
                <a:spcPct val="100000"/>
              </a:lnSpc>
              <a:spcBef>
                <a:spcPts val="300"/>
              </a:spcBef>
              <a:spcAft>
                <a:spcPts val="0"/>
              </a:spcAft>
              <a:buClr>
                <a:srgbClr val="000000"/>
              </a:buClr>
              <a:buSzPts val="1400"/>
              <a:buChar char="​"/>
              <a:defRPr/>
            </a:lvl2pPr>
            <a:lvl3pPr marL="1371600" lvl="2" indent="-317500" algn="l">
              <a:lnSpc>
                <a:spcPct val="100000"/>
              </a:lnSpc>
              <a:spcBef>
                <a:spcPts val="300"/>
              </a:spcBef>
              <a:spcAft>
                <a:spcPts val="0"/>
              </a:spcAft>
              <a:buClr>
                <a:srgbClr val="000000"/>
              </a:buClr>
              <a:buSzPts val="1400"/>
              <a:buChar char="•"/>
              <a:defRPr/>
            </a:lvl3pPr>
            <a:lvl4pPr marL="1828800" lvl="3" indent="-317500" algn="l">
              <a:lnSpc>
                <a:spcPct val="100000"/>
              </a:lnSpc>
              <a:spcBef>
                <a:spcPts val="300"/>
              </a:spcBef>
              <a:spcAft>
                <a:spcPts val="0"/>
              </a:spcAft>
              <a:buClr>
                <a:srgbClr val="000000"/>
              </a:buClr>
              <a:buSzPts val="1400"/>
              <a:buChar char="−"/>
              <a:defRPr/>
            </a:lvl4pPr>
            <a:lvl5pPr marL="2286000" lvl="4" indent="-317500" algn="l">
              <a:lnSpc>
                <a:spcPct val="100000"/>
              </a:lnSpc>
              <a:spcBef>
                <a:spcPts val="3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71" name="Google Shape;171;p35"/>
          <p:cNvSpPr>
            <a:spLocks noGrp="1"/>
          </p:cNvSpPr>
          <p:nvPr>
            <p:ph type="pic" idx="2"/>
          </p:nvPr>
        </p:nvSpPr>
        <p:spPr>
          <a:xfrm>
            <a:off x="7028139" y="3401932"/>
            <a:ext cx="1509640" cy="1051124"/>
          </a:xfrm>
          <a:prstGeom prst="rect">
            <a:avLst/>
          </a:prstGeom>
          <a:noFill/>
          <a:ln>
            <a:noFill/>
          </a:ln>
        </p:spPr>
      </p:sp>
      <p:sp>
        <p:nvSpPr>
          <p:cNvPr id="172" name="Google Shape;172;p35"/>
          <p:cNvSpPr txBox="1">
            <a:spLocks noGrp="1"/>
          </p:cNvSpPr>
          <p:nvPr>
            <p:ph type="body" idx="3"/>
          </p:nvPr>
        </p:nvSpPr>
        <p:spPr>
          <a:xfrm>
            <a:off x="7028141" y="4513523"/>
            <a:ext cx="1509640" cy="272792"/>
          </a:xfrm>
          <a:prstGeom prst="rect">
            <a:avLst/>
          </a:prstGeom>
          <a:noFill/>
          <a:ln>
            <a:noFill/>
          </a:ln>
        </p:spPr>
        <p:txBody>
          <a:bodyPr spcFirstLastPara="1" wrap="square" lIns="0" tIns="0" rIns="0" bIns="0" anchor="b" anchorCtr="0">
            <a:normAutofit/>
          </a:bodyPr>
          <a:lstStyle>
            <a:lvl1pPr marL="457200" lvl="0" indent="-317500" algn="l">
              <a:lnSpc>
                <a:spcPct val="100000"/>
              </a:lnSpc>
              <a:spcBef>
                <a:spcPts val="500"/>
              </a:spcBef>
              <a:spcAft>
                <a:spcPts val="0"/>
              </a:spcAft>
              <a:buClr>
                <a:srgbClr val="000000"/>
              </a:buClr>
              <a:buSzPts val="1400"/>
              <a:buChar char="​"/>
              <a:defRPr/>
            </a:lvl1pPr>
            <a:lvl2pPr marL="914400" lvl="1" indent="-317500" algn="l">
              <a:lnSpc>
                <a:spcPct val="100000"/>
              </a:lnSpc>
              <a:spcBef>
                <a:spcPts val="500"/>
              </a:spcBef>
              <a:spcAft>
                <a:spcPts val="0"/>
              </a:spcAft>
              <a:buClr>
                <a:srgbClr val="000000"/>
              </a:buClr>
              <a:buSzPts val="1400"/>
              <a:buChar char="​"/>
              <a:defRPr/>
            </a:lvl2pPr>
            <a:lvl3pPr marL="1371600" lvl="2" indent="-317500" algn="l">
              <a:lnSpc>
                <a:spcPct val="100000"/>
              </a:lnSpc>
              <a:spcBef>
                <a:spcPts val="500"/>
              </a:spcBef>
              <a:spcAft>
                <a:spcPts val="0"/>
              </a:spcAft>
              <a:buClr>
                <a:srgbClr val="000000"/>
              </a:buClr>
              <a:buSzPts val="1400"/>
              <a:buChar char="•"/>
              <a:defRPr/>
            </a:lvl3pPr>
            <a:lvl4pPr marL="1828800" lvl="3" indent="-317500" algn="l">
              <a:lnSpc>
                <a:spcPct val="100000"/>
              </a:lnSpc>
              <a:spcBef>
                <a:spcPts val="500"/>
              </a:spcBef>
              <a:spcAft>
                <a:spcPts val="0"/>
              </a:spcAft>
              <a:buClr>
                <a:srgbClr val="000000"/>
              </a:buClr>
              <a:buSzPts val="1400"/>
              <a:buChar char="−"/>
              <a:defRPr/>
            </a:lvl4pPr>
            <a:lvl5pPr marL="2286000" lvl="4" indent="-317500" algn="l">
              <a:lnSpc>
                <a:spcPct val="100000"/>
              </a:lnSpc>
              <a:spcBef>
                <a:spcPts val="5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grpSp>
        <p:nvGrpSpPr>
          <p:cNvPr id="173" name="Google Shape;173;p35"/>
          <p:cNvGrpSpPr/>
          <p:nvPr/>
        </p:nvGrpSpPr>
        <p:grpSpPr>
          <a:xfrm>
            <a:off x="356493" y="342898"/>
            <a:ext cx="1498502" cy="280802"/>
            <a:chOff x="-1" y="-1"/>
            <a:chExt cx="1998002" cy="374401"/>
          </a:xfrm>
        </p:grpSpPr>
        <p:sp>
          <p:nvSpPr>
            <p:cNvPr id="174" name="Google Shape;174;p35"/>
            <p:cNvSpPr/>
            <p:nvPr/>
          </p:nvSpPr>
          <p:spPr>
            <a:xfrm>
              <a:off x="1890790" y="268255"/>
              <a:ext cx="107211" cy="106145"/>
            </a:xfrm>
            <a:prstGeom prst="ellipse">
              <a:avLst/>
            </a:prstGeom>
            <a:solidFill>
              <a:schemeClr val="accent1"/>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75" name="Google Shape;175;p35"/>
            <p:cNvSpPr/>
            <p:nvPr/>
          </p:nvSpPr>
          <p:spPr>
            <a:xfrm>
              <a:off x="-1" y="1930"/>
              <a:ext cx="304087" cy="366680"/>
            </a:xfrm>
            <a:custGeom>
              <a:avLst/>
              <a:gdLst/>
              <a:ahLst/>
              <a:cxnLst/>
              <a:rect l="l" t="t" r="r" b="b"/>
              <a:pathLst>
                <a:path w="21600" h="21600" extrusionOk="0">
                  <a:moveTo>
                    <a:pt x="21600" y="10333"/>
                  </a:moveTo>
                  <a:cubicBezTo>
                    <a:pt x="21600" y="13944"/>
                    <a:pt x="20396" y="16745"/>
                    <a:pt x="18063" y="18674"/>
                  </a:cubicBezTo>
                  <a:cubicBezTo>
                    <a:pt x="15730" y="20604"/>
                    <a:pt x="12418" y="21600"/>
                    <a:pt x="8203" y="21600"/>
                  </a:cubicBezTo>
                  <a:cubicBezTo>
                    <a:pt x="0" y="21600"/>
                    <a:pt x="0" y="21600"/>
                    <a:pt x="0" y="21600"/>
                  </a:cubicBezTo>
                  <a:cubicBezTo>
                    <a:pt x="0" y="0"/>
                    <a:pt x="0" y="0"/>
                    <a:pt x="0" y="0"/>
                  </a:cubicBezTo>
                  <a:cubicBezTo>
                    <a:pt x="8806" y="0"/>
                    <a:pt x="8806" y="0"/>
                    <a:pt x="8806" y="0"/>
                  </a:cubicBezTo>
                  <a:cubicBezTo>
                    <a:pt x="12870" y="0"/>
                    <a:pt x="16031" y="934"/>
                    <a:pt x="18289" y="2677"/>
                  </a:cubicBezTo>
                  <a:cubicBezTo>
                    <a:pt x="20471" y="4482"/>
                    <a:pt x="21600" y="7034"/>
                    <a:pt x="21600" y="10333"/>
                  </a:cubicBezTo>
                  <a:moveTo>
                    <a:pt x="14450" y="10582"/>
                  </a:moveTo>
                  <a:cubicBezTo>
                    <a:pt x="14450" y="8590"/>
                    <a:pt x="13999" y="7096"/>
                    <a:pt x="13095" y="6163"/>
                  </a:cubicBezTo>
                  <a:cubicBezTo>
                    <a:pt x="12117" y="5229"/>
                    <a:pt x="10762" y="4731"/>
                    <a:pt x="8881" y="4731"/>
                  </a:cubicBezTo>
                  <a:cubicBezTo>
                    <a:pt x="6849" y="4731"/>
                    <a:pt x="6849" y="4731"/>
                    <a:pt x="6849" y="4731"/>
                  </a:cubicBezTo>
                  <a:cubicBezTo>
                    <a:pt x="6849" y="16807"/>
                    <a:pt x="6849" y="16807"/>
                    <a:pt x="6849" y="16807"/>
                  </a:cubicBezTo>
                  <a:cubicBezTo>
                    <a:pt x="8354" y="16807"/>
                    <a:pt x="8354" y="16807"/>
                    <a:pt x="8354" y="16807"/>
                  </a:cubicBezTo>
                  <a:cubicBezTo>
                    <a:pt x="10461" y="16807"/>
                    <a:pt x="12042" y="16309"/>
                    <a:pt x="13020" y="15251"/>
                  </a:cubicBezTo>
                  <a:cubicBezTo>
                    <a:pt x="13999" y="14255"/>
                    <a:pt x="14450" y="12699"/>
                    <a:pt x="14450" y="10582"/>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76" name="Google Shape;176;p35"/>
            <p:cNvSpPr/>
            <p:nvPr/>
          </p:nvSpPr>
          <p:spPr>
            <a:xfrm>
              <a:off x="623766" y="-1"/>
              <a:ext cx="91616" cy="368611"/>
            </a:xfrm>
            <a:prstGeom prst="rect">
              <a:avLst/>
            </a:pr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77" name="Google Shape;177;p35"/>
            <p:cNvSpPr/>
            <p:nvPr/>
          </p:nvSpPr>
          <p:spPr>
            <a:xfrm>
              <a:off x="752417" y="90705"/>
              <a:ext cx="265102" cy="281765"/>
            </a:xfrm>
            <a:custGeom>
              <a:avLst/>
              <a:gdLst/>
              <a:ahLst/>
              <a:cxnLst/>
              <a:rect l="l" t="t" r="r" b="b"/>
              <a:pathLst>
                <a:path w="21600" h="21600" extrusionOk="0">
                  <a:moveTo>
                    <a:pt x="21600" y="10760"/>
                  </a:moveTo>
                  <a:cubicBezTo>
                    <a:pt x="21600" y="14157"/>
                    <a:pt x="20657" y="16827"/>
                    <a:pt x="18686" y="18769"/>
                  </a:cubicBezTo>
                  <a:cubicBezTo>
                    <a:pt x="16800" y="20710"/>
                    <a:pt x="14143" y="21600"/>
                    <a:pt x="10714" y="21600"/>
                  </a:cubicBezTo>
                  <a:cubicBezTo>
                    <a:pt x="7457" y="21600"/>
                    <a:pt x="4800" y="20629"/>
                    <a:pt x="2914" y="18688"/>
                  </a:cubicBezTo>
                  <a:cubicBezTo>
                    <a:pt x="943" y="16746"/>
                    <a:pt x="0" y="14076"/>
                    <a:pt x="0" y="10760"/>
                  </a:cubicBezTo>
                  <a:cubicBezTo>
                    <a:pt x="0" y="7362"/>
                    <a:pt x="943" y="4692"/>
                    <a:pt x="2829" y="2831"/>
                  </a:cubicBezTo>
                  <a:cubicBezTo>
                    <a:pt x="4714" y="971"/>
                    <a:pt x="7371" y="0"/>
                    <a:pt x="10886" y="0"/>
                  </a:cubicBezTo>
                  <a:cubicBezTo>
                    <a:pt x="12943" y="0"/>
                    <a:pt x="14829" y="404"/>
                    <a:pt x="16457" y="1294"/>
                  </a:cubicBezTo>
                  <a:cubicBezTo>
                    <a:pt x="18086" y="2184"/>
                    <a:pt x="19371" y="3398"/>
                    <a:pt x="20229" y="5097"/>
                  </a:cubicBezTo>
                  <a:cubicBezTo>
                    <a:pt x="21171" y="6715"/>
                    <a:pt x="21600" y="8575"/>
                    <a:pt x="21600" y="10760"/>
                  </a:cubicBezTo>
                  <a:moveTo>
                    <a:pt x="7543" y="10760"/>
                  </a:moveTo>
                  <a:cubicBezTo>
                    <a:pt x="7543" y="12539"/>
                    <a:pt x="7800" y="13915"/>
                    <a:pt x="8314" y="14885"/>
                  </a:cubicBezTo>
                  <a:cubicBezTo>
                    <a:pt x="8829" y="15775"/>
                    <a:pt x="9600" y="16261"/>
                    <a:pt x="10800" y="16261"/>
                  </a:cubicBezTo>
                  <a:cubicBezTo>
                    <a:pt x="12000" y="16261"/>
                    <a:pt x="12771" y="15775"/>
                    <a:pt x="13286" y="14885"/>
                  </a:cubicBezTo>
                  <a:cubicBezTo>
                    <a:pt x="13714" y="13915"/>
                    <a:pt x="13971" y="12539"/>
                    <a:pt x="13971" y="10760"/>
                  </a:cubicBezTo>
                  <a:cubicBezTo>
                    <a:pt x="13971" y="8980"/>
                    <a:pt x="13714" y="7604"/>
                    <a:pt x="13286" y="6715"/>
                  </a:cubicBezTo>
                  <a:cubicBezTo>
                    <a:pt x="12771" y="5825"/>
                    <a:pt x="11914" y="5339"/>
                    <a:pt x="10800" y="5339"/>
                  </a:cubicBezTo>
                  <a:cubicBezTo>
                    <a:pt x="9600" y="5339"/>
                    <a:pt x="8829" y="5825"/>
                    <a:pt x="8314" y="6715"/>
                  </a:cubicBezTo>
                  <a:cubicBezTo>
                    <a:pt x="7800" y="7604"/>
                    <a:pt x="7543" y="8980"/>
                    <a:pt x="7543" y="10760"/>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78" name="Google Shape;178;p35"/>
            <p:cNvSpPr/>
            <p:nvPr/>
          </p:nvSpPr>
          <p:spPr>
            <a:xfrm>
              <a:off x="1054553" y="94565"/>
              <a:ext cx="91616" cy="274045"/>
            </a:xfrm>
            <a:prstGeom prst="rect">
              <a:avLst/>
            </a:pr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79" name="Google Shape;179;p35"/>
            <p:cNvSpPr/>
            <p:nvPr/>
          </p:nvSpPr>
          <p:spPr>
            <a:xfrm>
              <a:off x="1054553" y="-1"/>
              <a:ext cx="91616" cy="61757"/>
            </a:xfrm>
            <a:prstGeom prst="rect">
              <a:avLst/>
            </a:pr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80" name="Google Shape;180;p35"/>
            <p:cNvSpPr/>
            <p:nvPr/>
          </p:nvSpPr>
          <p:spPr>
            <a:xfrm>
              <a:off x="1183205" y="7719"/>
              <a:ext cx="194928" cy="364751"/>
            </a:xfrm>
            <a:custGeom>
              <a:avLst/>
              <a:gdLst/>
              <a:ahLst/>
              <a:cxnLst/>
              <a:rect l="l" t="t" r="r" b="b"/>
              <a:pathLst>
                <a:path w="21600" h="21600" extrusionOk="0">
                  <a:moveTo>
                    <a:pt x="16670" y="17205"/>
                  </a:moveTo>
                  <a:cubicBezTo>
                    <a:pt x="17961" y="17205"/>
                    <a:pt x="19604" y="17016"/>
                    <a:pt x="21600" y="16640"/>
                  </a:cubicBezTo>
                  <a:cubicBezTo>
                    <a:pt x="21600" y="20721"/>
                    <a:pt x="21600" y="20721"/>
                    <a:pt x="21600" y="20721"/>
                  </a:cubicBezTo>
                  <a:cubicBezTo>
                    <a:pt x="20191" y="21035"/>
                    <a:pt x="18900" y="21286"/>
                    <a:pt x="17609" y="21412"/>
                  </a:cubicBezTo>
                  <a:cubicBezTo>
                    <a:pt x="16435" y="21537"/>
                    <a:pt x="14909" y="21600"/>
                    <a:pt x="13265" y="21600"/>
                  </a:cubicBezTo>
                  <a:cubicBezTo>
                    <a:pt x="9861" y="21600"/>
                    <a:pt x="7396" y="21160"/>
                    <a:pt x="5870" y="20219"/>
                  </a:cubicBezTo>
                  <a:cubicBezTo>
                    <a:pt x="4343" y="19340"/>
                    <a:pt x="3522" y="17895"/>
                    <a:pt x="3522" y="16012"/>
                  </a:cubicBezTo>
                  <a:cubicBezTo>
                    <a:pt x="3522" y="9293"/>
                    <a:pt x="3522" y="9293"/>
                    <a:pt x="3522" y="9293"/>
                  </a:cubicBezTo>
                  <a:cubicBezTo>
                    <a:pt x="0" y="9293"/>
                    <a:pt x="0" y="9293"/>
                    <a:pt x="0" y="9293"/>
                  </a:cubicBezTo>
                  <a:cubicBezTo>
                    <a:pt x="0" y="5086"/>
                    <a:pt x="0" y="5086"/>
                    <a:pt x="0" y="5086"/>
                  </a:cubicBezTo>
                  <a:cubicBezTo>
                    <a:pt x="3522" y="5086"/>
                    <a:pt x="3522" y="5086"/>
                    <a:pt x="3522" y="5086"/>
                  </a:cubicBezTo>
                  <a:cubicBezTo>
                    <a:pt x="3522" y="1005"/>
                    <a:pt x="3522" y="1005"/>
                    <a:pt x="3522" y="1005"/>
                  </a:cubicBezTo>
                  <a:cubicBezTo>
                    <a:pt x="13852" y="0"/>
                    <a:pt x="13852" y="0"/>
                    <a:pt x="13852" y="0"/>
                  </a:cubicBezTo>
                  <a:cubicBezTo>
                    <a:pt x="13852" y="5086"/>
                    <a:pt x="13852" y="5086"/>
                    <a:pt x="13852" y="5086"/>
                  </a:cubicBezTo>
                  <a:cubicBezTo>
                    <a:pt x="20426" y="5086"/>
                    <a:pt x="20426" y="5086"/>
                    <a:pt x="20426" y="5086"/>
                  </a:cubicBezTo>
                  <a:cubicBezTo>
                    <a:pt x="20426" y="9293"/>
                    <a:pt x="20426" y="9293"/>
                    <a:pt x="20426" y="9293"/>
                  </a:cubicBezTo>
                  <a:cubicBezTo>
                    <a:pt x="13852" y="9293"/>
                    <a:pt x="13852" y="9293"/>
                    <a:pt x="13852" y="9293"/>
                  </a:cubicBezTo>
                  <a:cubicBezTo>
                    <a:pt x="13852" y="15635"/>
                    <a:pt x="13852" y="15635"/>
                    <a:pt x="13852" y="15635"/>
                  </a:cubicBezTo>
                  <a:cubicBezTo>
                    <a:pt x="13852" y="16702"/>
                    <a:pt x="14791" y="17205"/>
                    <a:pt x="16670" y="17205"/>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81" name="Google Shape;181;p35"/>
            <p:cNvSpPr/>
            <p:nvPr/>
          </p:nvSpPr>
          <p:spPr>
            <a:xfrm>
              <a:off x="1395676" y="7719"/>
              <a:ext cx="194928" cy="364751"/>
            </a:xfrm>
            <a:custGeom>
              <a:avLst/>
              <a:gdLst/>
              <a:ahLst/>
              <a:cxnLst/>
              <a:rect l="l" t="t" r="r" b="b"/>
              <a:pathLst>
                <a:path w="21600" h="21600" extrusionOk="0">
                  <a:moveTo>
                    <a:pt x="16670" y="17205"/>
                  </a:moveTo>
                  <a:cubicBezTo>
                    <a:pt x="18078" y="17205"/>
                    <a:pt x="19722" y="17016"/>
                    <a:pt x="21600" y="16640"/>
                  </a:cubicBezTo>
                  <a:cubicBezTo>
                    <a:pt x="21600" y="20721"/>
                    <a:pt x="21600" y="20721"/>
                    <a:pt x="21600" y="20721"/>
                  </a:cubicBezTo>
                  <a:cubicBezTo>
                    <a:pt x="20309" y="21035"/>
                    <a:pt x="18900" y="21286"/>
                    <a:pt x="17726" y="21412"/>
                  </a:cubicBezTo>
                  <a:cubicBezTo>
                    <a:pt x="16435" y="21537"/>
                    <a:pt x="15026" y="21600"/>
                    <a:pt x="13383" y="21600"/>
                  </a:cubicBezTo>
                  <a:cubicBezTo>
                    <a:pt x="9861" y="21600"/>
                    <a:pt x="7396" y="21160"/>
                    <a:pt x="5870" y="20219"/>
                  </a:cubicBezTo>
                  <a:cubicBezTo>
                    <a:pt x="4343" y="19340"/>
                    <a:pt x="3639" y="17895"/>
                    <a:pt x="3639" y="16012"/>
                  </a:cubicBezTo>
                  <a:cubicBezTo>
                    <a:pt x="3639" y="9293"/>
                    <a:pt x="3639" y="9293"/>
                    <a:pt x="3639" y="9293"/>
                  </a:cubicBezTo>
                  <a:cubicBezTo>
                    <a:pt x="0" y="9293"/>
                    <a:pt x="0" y="9293"/>
                    <a:pt x="0" y="9293"/>
                  </a:cubicBezTo>
                  <a:cubicBezTo>
                    <a:pt x="0" y="5086"/>
                    <a:pt x="0" y="5086"/>
                    <a:pt x="0" y="5086"/>
                  </a:cubicBezTo>
                  <a:cubicBezTo>
                    <a:pt x="3639" y="5086"/>
                    <a:pt x="3639" y="5086"/>
                    <a:pt x="3639" y="5086"/>
                  </a:cubicBezTo>
                  <a:cubicBezTo>
                    <a:pt x="3639" y="942"/>
                    <a:pt x="3639" y="942"/>
                    <a:pt x="3639" y="942"/>
                  </a:cubicBezTo>
                  <a:cubicBezTo>
                    <a:pt x="13970" y="0"/>
                    <a:pt x="13970" y="0"/>
                    <a:pt x="13970" y="0"/>
                  </a:cubicBezTo>
                  <a:cubicBezTo>
                    <a:pt x="13970" y="5086"/>
                    <a:pt x="13970" y="5086"/>
                    <a:pt x="13970" y="5086"/>
                  </a:cubicBezTo>
                  <a:cubicBezTo>
                    <a:pt x="20426" y="5086"/>
                    <a:pt x="20426" y="5086"/>
                    <a:pt x="20426" y="5086"/>
                  </a:cubicBezTo>
                  <a:cubicBezTo>
                    <a:pt x="20426" y="9293"/>
                    <a:pt x="20426" y="9293"/>
                    <a:pt x="20426" y="9293"/>
                  </a:cubicBezTo>
                  <a:cubicBezTo>
                    <a:pt x="13970" y="9293"/>
                    <a:pt x="13970" y="9293"/>
                    <a:pt x="13970" y="9293"/>
                  </a:cubicBezTo>
                  <a:cubicBezTo>
                    <a:pt x="13970" y="15635"/>
                    <a:pt x="13970" y="15635"/>
                    <a:pt x="13970" y="15635"/>
                  </a:cubicBezTo>
                  <a:cubicBezTo>
                    <a:pt x="13970" y="16702"/>
                    <a:pt x="14909" y="17205"/>
                    <a:pt x="16670" y="17205"/>
                  </a:cubicBezTo>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82" name="Google Shape;182;p35"/>
            <p:cNvSpPr/>
            <p:nvPr/>
          </p:nvSpPr>
          <p:spPr>
            <a:xfrm>
              <a:off x="1610096" y="90705"/>
              <a:ext cx="259253" cy="281765"/>
            </a:xfrm>
            <a:custGeom>
              <a:avLst/>
              <a:gdLst/>
              <a:ahLst/>
              <a:cxnLst/>
              <a:rect l="l" t="t" r="r" b="b"/>
              <a:pathLst>
                <a:path w="21600" h="21600" extrusionOk="0">
                  <a:moveTo>
                    <a:pt x="18856" y="2427"/>
                  </a:moveTo>
                  <a:cubicBezTo>
                    <a:pt x="16997" y="809"/>
                    <a:pt x="14430" y="0"/>
                    <a:pt x="11066" y="0"/>
                  </a:cubicBezTo>
                  <a:cubicBezTo>
                    <a:pt x="7525" y="0"/>
                    <a:pt x="4780" y="971"/>
                    <a:pt x="2921" y="2831"/>
                  </a:cubicBezTo>
                  <a:cubicBezTo>
                    <a:pt x="974" y="4692"/>
                    <a:pt x="0" y="7443"/>
                    <a:pt x="0" y="10921"/>
                  </a:cubicBezTo>
                  <a:cubicBezTo>
                    <a:pt x="0" y="14400"/>
                    <a:pt x="1062" y="16989"/>
                    <a:pt x="3098" y="18849"/>
                  </a:cubicBezTo>
                  <a:cubicBezTo>
                    <a:pt x="5223" y="20710"/>
                    <a:pt x="8056" y="21600"/>
                    <a:pt x="11774" y="21600"/>
                  </a:cubicBezTo>
                  <a:cubicBezTo>
                    <a:pt x="13544" y="21600"/>
                    <a:pt x="15138" y="21519"/>
                    <a:pt x="16377" y="21276"/>
                  </a:cubicBezTo>
                  <a:cubicBezTo>
                    <a:pt x="17705" y="21115"/>
                    <a:pt x="18944" y="20710"/>
                    <a:pt x="20095" y="20144"/>
                  </a:cubicBezTo>
                  <a:cubicBezTo>
                    <a:pt x="18944" y="15371"/>
                    <a:pt x="18944" y="15371"/>
                    <a:pt x="18944" y="15371"/>
                  </a:cubicBezTo>
                  <a:cubicBezTo>
                    <a:pt x="18059" y="15694"/>
                    <a:pt x="17262" y="15937"/>
                    <a:pt x="16466" y="16180"/>
                  </a:cubicBezTo>
                  <a:cubicBezTo>
                    <a:pt x="15315" y="16342"/>
                    <a:pt x="14075" y="16503"/>
                    <a:pt x="12748" y="16503"/>
                  </a:cubicBezTo>
                  <a:cubicBezTo>
                    <a:pt x="11243" y="16503"/>
                    <a:pt x="10092" y="16180"/>
                    <a:pt x="9207" y="15533"/>
                  </a:cubicBezTo>
                  <a:cubicBezTo>
                    <a:pt x="8321" y="14804"/>
                    <a:pt x="7879" y="13915"/>
                    <a:pt x="7790" y="12782"/>
                  </a:cubicBezTo>
                  <a:cubicBezTo>
                    <a:pt x="21600" y="12782"/>
                    <a:pt x="21600" y="12782"/>
                    <a:pt x="21600" y="12782"/>
                  </a:cubicBezTo>
                  <a:cubicBezTo>
                    <a:pt x="21600" y="9546"/>
                    <a:pt x="21600" y="9546"/>
                    <a:pt x="21600" y="9546"/>
                  </a:cubicBezTo>
                  <a:cubicBezTo>
                    <a:pt x="21600" y="6472"/>
                    <a:pt x="20715" y="4126"/>
                    <a:pt x="18856" y="2427"/>
                  </a:cubicBezTo>
                  <a:moveTo>
                    <a:pt x="7967" y="8252"/>
                  </a:moveTo>
                  <a:cubicBezTo>
                    <a:pt x="8056" y="7038"/>
                    <a:pt x="8410" y="6229"/>
                    <a:pt x="9030" y="5663"/>
                  </a:cubicBezTo>
                  <a:cubicBezTo>
                    <a:pt x="9649" y="5178"/>
                    <a:pt x="10446" y="4935"/>
                    <a:pt x="11331" y="4935"/>
                  </a:cubicBezTo>
                  <a:cubicBezTo>
                    <a:pt x="12305" y="4935"/>
                    <a:pt x="13102" y="5178"/>
                    <a:pt x="13721" y="5825"/>
                  </a:cubicBezTo>
                  <a:cubicBezTo>
                    <a:pt x="14252" y="6391"/>
                    <a:pt x="14607" y="7200"/>
                    <a:pt x="14607" y="8252"/>
                  </a:cubicBezTo>
                  <a:lnTo>
                    <a:pt x="7967" y="8252"/>
                  </a:lnTo>
                  <a:close/>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sp>
          <p:nvSpPr>
            <p:cNvPr id="183" name="Google Shape;183;p35"/>
            <p:cNvSpPr/>
            <p:nvPr/>
          </p:nvSpPr>
          <p:spPr>
            <a:xfrm>
              <a:off x="331375" y="90705"/>
              <a:ext cx="257305" cy="281765"/>
            </a:xfrm>
            <a:custGeom>
              <a:avLst/>
              <a:gdLst/>
              <a:ahLst/>
              <a:cxnLst/>
              <a:rect l="l" t="t" r="r" b="b"/>
              <a:pathLst>
                <a:path w="21600" h="21600" extrusionOk="0">
                  <a:moveTo>
                    <a:pt x="18844" y="2427"/>
                  </a:moveTo>
                  <a:cubicBezTo>
                    <a:pt x="16978" y="809"/>
                    <a:pt x="14400" y="0"/>
                    <a:pt x="11022" y="0"/>
                  </a:cubicBezTo>
                  <a:cubicBezTo>
                    <a:pt x="7467" y="0"/>
                    <a:pt x="4711" y="971"/>
                    <a:pt x="2844" y="2831"/>
                  </a:cubicBezTo>
                  <a:cubicBezTo>
                    <a:pt x="889" y="4692"/>
                    <a:pt x="0" y="7443"/>
                    <a:pt x="0" y="10921"/>
                  </a:cubicBezTo>
                  <a:cubicBezTo>
                    <a:pt x="0" y="14400"/>
                    <a:pt x="978" y="16989"/>
                    <a:pt x="3111" y="18849"/>
                  </a:cubicBezTo>
                  <a:cubicBezTo>
                    <a:pt x="5156" y="20710"/>
                    <a:pt x="8000" y="21600"/>
                    <a:pt x="11733" y="21600"/>
                  </a:cubicBezTo>
                  <a:cubicBezTo>
                    <a:pt x="13600" y="21600"/>
                    <a:pt x="15111" y="21519"/>
                    <a:pt x="16356" y="21276"/>
                  </a:cubicBezTo>
                  <a:cubicBezTo>
                    <a:pt x="17689" y="21115"/>
                    <a:pt x="18933" y="20710"/>
                    <a:pt x="20178" y="20144"/>
                  </a:cubicBezTo>
                  <a:cubicBezTo>
                    <a:pt x="18933" y="15371"/>
                    <a:pt x="18933" y="15371"/>
                    <a:pt x="18933" y="15371"/>
                  </a:cubicBezTo>
                  <a:cubicBezTo>
                    <a:pt x="18044" y="15694"/>
                    <a:pt x="17244" y="15937"/>
                    <a:pt x="16444" y="16180"/>
                  </a:cubicBezTo>
                  <a:cubicBezTo>
                    <a:pt x="15289" y="16342"/>
                    <a:pt x="14044" y="16503"/>
                    <a:pt x="12711" y="16503"/>
                  </a:cubicBezTo>
                  <a:cubicBezTo>
                    <a:pt x="11200" y="16503"/>
                    <a:pt x="10044" y="16180"/>
                    <a:pt x="9156" y="15533"/>
                  </a:cubicBezTo>
                  <a:cubicBezTo>
                    <a:pt x="8267" y="14804"/>
                    <a:pt x="7822" y="13915"/>
                    <a:pt x="7822" y="12782"/>
                  </a:cubicBezTo>
                  <a:cubicBezTo>
                    <a:pt x="21600" y="12782"/>
                    <a:pt x="21600" y="12782"/>
                    <a:pt x="21600" y="12782"/>
                  </a:cubicBezTo>
                  <a:cubicBezTo>
                    <a:pt x="21600" y="9546"/>
                    <a:pt x="21600" y="9546"/>
                    <a:pt x="21600" y="9546"/>
                  </a:cubicBezTo>
                  <a:cubicBezTo>
                    <a:pt x="21600" y="6472"/>
                    <a:pt x="20711" y="4126"/>
                    <a:pt x="18844" y="2427"/>
                  </a:cubicBezTo>
                  <a:moveTo>
                    <a:pt x="7911" y="8252"/>
                  </a:moveTo>
                  <a:cubicBezTo>
                    <a:pt x="8089" y="7038"/>
                    <a:pt x="8444" y="6229"/>
                    <a:pt x="9067" y="5663"/>
                  </a:cubicBezTo>
                  <a:cubicBezTo>
                    <a:pt x="9600" y="5178"/>
                    <a:pt x="10400" y="4935"/>
                    <a:pt x="11289" y="4935"/>
                  </a:cubicBezTo>
                  <a:cubicBezTo>
                    <a:pt x="12267" y="4935"/>
                    <a:pt x="13067" y="5178"/>
                    <a:pt x="13689" y="5825"/>
                  </a:cubicBezTo>
                  <a:cubicBezTo>
                    <a:pt x="14222" y="6391"/>
                    <a:pt x="14578" y="7200"/>
                    <a:pt x="14578" y="8252"/>
                  </a:cubicBezTo>
                  <a:lnTo>
                    <a:pt x="7911" y="8252"/>
                  </a:lnTo>
                  <a:close/>
                </a:path>
              </a:pathLst>
            </a:custGeom>
            <a:solidFill>
              <a:srgbClr val="000000"/>
            </a:solidFill>
            <a:ln>
              <a:noFill/>
            </a:ln>
          </p:spPr>
          <p:txBody>
            <a:bodyPr spcFirstLastPara="1" wrap="square" lIns="66675" tIns="66675" rIns="66675" bIns="66675" anchor="t" anchorCtr="0">
              <a:noAutofit/>
            </a:bodyPr>
            <a:lstStyle/>
            <a:p>
              <a:pPr marL="0" marR="0" lvl="0" indent="0" algn="l" rtl="0">
                <a:lnSpc>
                  <a:spcPct val="100000"/>
                </a:lnSpc>
                <a:spcBef>
                  <a:spcPts val="0"/>
                </a:spcBef>
                <a:spcAft>
                  <a:spcPts val="0"/>
                </a:spcAft>
                <a:buClr>
                  <a:srgbClr val="FFFFFF"/>
                </a:buClr>
                <a:buSzPts val="1400"/>
                <a:buFont typeface="Verdana"/>
                <a:buNone/>
              </a:pPr>
              <a:endParaRPr sz="1400" b="0" i="0" u="none" strike="noStrike" cap="none">
                <a:solidFill>
                  <a:srgbClr val="000000"/>
                </a:solidFill>
                <a:latin typeface="Verdana"/>
                <a:ea typeface="Verdana"/>
                <a:cs typeface="Verdana"/>
                <a:sym typeface="Verdana"/>
              </a:endParaRPr>
            </a:p>
          </p:txBody>
        </p:sp>
      </p:grpSp>
      <p:sp>
        <p:nvSpPr>
          <p:cNvPr id="184" name="Google Shape;184;p35"/>
          <p:cNvSpPr txBox="1">
            <a:spLocks noGrp="1"/>
          </p:cNvSpPr>
          <p:nvPr>
            <p:ph type="sldNum" idx="12"/>
          </p:nvPr>
        </p:nvSpPr>
        <p:spPr>
          <a:xfrm>
            <a:off x="4419600" y="4629150"/>
            <a:ext cx="2133600" cy="276226"/>
          </a:xfrm>
          <a:prstGeom prst="rect">
            <a:avLst/>
          </a:prstGeom>
          <a:noFill/>
          <a:ln>
            <a:noFill/>
          </a:ln>
        </p:spPr>
        <p:txBody>
          <a:bodyPr spcFirstLastPara="1" wrap="square" lIns="34275" tIns="34275" rIns="34275" bIns="34275" anchor="ctr" anchorCtr="0">
            <a:spAutoFit/>
          </a:bodyPr>
          <a:lstStyle>
            <a:lvl1pPr marL="0" lvl="0" indent="0" algn="r">
              <a:lnSpc>
                <a:spcPct val="100000"/>
              </a:lnSpc>
              <a:spcBef>
                <a:spcPts val="0"/>
              </a:spcBef>
              <a:spcAft>
                <a:spcPts val="0"/>
              </a:spcAft>
              <a:buClr>
                <a:srgbClr val="000000"/>
              </a:buClr>
              <a:buSzPts val="900"/>
              <a:buFont typeface="Verdana"/>
              <a:buNone/>
              <a:defRPr sz="900"/>
            </a:lvl1pPr>
            <a:lvl2pPr marL="0" lvl="1" indent="0" algn="r">
              <a:lnSpc>
                <a:spcPct val="100000"/>
              </a:lnSpc>
              <a:spcBef>
                <a:spcPts val="0"/>
              </a:spcBef>
              <a:spcAft>
                <a:spcPts val="0"/>
              </a:spcAft>
              <a:buClr>
                <a:srgbClr val="000000"/>
              </a:buClr>
              <a:buSzPts val="900"/>
              <a:buFont typeface="Verdana"/>
              <a:buNone/>
              <a:defRPr sz="900"/>
            </a:lvl2pPr>
            <a:lvl3pPr marL="0" lvl="2" indent="0" algn="r">
              <a:lnSpc>
                <a:spcPct val="100000"/>
              </a:lnSpc>
              <a:spcBef>
                <a:spcPts val="0"/>
              </a:spcBef>
              <a:spcAft>
                <a:spcPts val="0"/>
              </a:spcAft>
              <a:buClr>
                <a:srgbClr val="000000"/>
              </a:buClr>
              <a:buSzPts val="900"/>
              <a:buFont typeface="Verdana"/>
              <a:buNone/>
              <a:defRPr sz="900"/>
            </a:lvl3pPr>
            <a:lvl4pPr marL="0" lvl="3" indent="0" algn="r">
              <a:lnSpc>
                <a:spcPct val="100000"/>
              </a:lnSpc>
              <a:spcBef>
                <a:spcPts val="0"/>
              </a:spcBef>
              <a:spcAft>
                <a:spcPts val="0"/>
              </a:spcAft>
              <a:buClr>
                <a:srgbClr val="000000"/>
              </a:buClr>
              <a:buSzPts val="900"/>
              <a:buFont typeface="Verdana"/>
              <a:buNone/>
              <a:defRPr sz="900"/>
            </a:lvl4pPr>
            <a:lvl5pPr marL="0" lvl="4" indent="0" algn="r">
              <a:lnSpc>
                <a:spcPct val="100000"/>
              </a:lnSpc>
              <a:spcBef>
                <a:spcPts val="0"/>
              </a:spcBef>
              <a:spcAft>
                <a:spcPts val="0"/>
              </a:spcAft>
              <a:buClr>
                <a:srgbClr val="000000"/>
              </a:buClr>
              <a:buSzPts val="900"/>
              <a:buFont typeface="Verdana"/>
              <a:buNone/>
              <a:defRPr sz="900"/>
            </a:lvl5pPr>
            <a:lvl6pPr marL="0" lvl="5" indent="0" algn="r">
              <a:lnSpc>
                <a:spcPct val="100000"/>
              </a:lnSpc>
              <a:spcBef>
                <a:spcPts val="0"/>
              </a:spcBef>
              <a:spcAft>
                <a:spcPts val="0"/>
              </a:spcAft>
              <a:buClr>
                <a:srgbClr val="000000"/>
              </a:buClr>
              <a:buSzPts val="900"/>
              <a:buFont typeface="Verdana"/>
              <a:buNone/>
              <a:defRPr sz="900"/>
            </a:lvl6pPr>
            <a:lvl7pPr marL="0" lvl="6" indent="0" algn="r">
              <a:lnSpc>
                <a:spcPct val="100000"/>
              </a:lnSpc>
              <a:spcBef>
                <a:spcPts val="0"/>
              </a:spcBef>
              <a:spcAft>
                <a:spcPts val="0"/>
              </a:spcAft>
              <a:buClr>
                <a:srgbClr val="000000"/>
              </a:buClr>
              <a:buSzPts val="900"/>
              <a:buFont typeface="Verdana"/>
              <a:buNone/>
              <a:defRPr sz="900"/>
            </a:lvl7pPr>
            <a:lvl8pPr marL="0" lvl="7" indent="0" algn="r">
              <a:lnSpc>
                <a:spcPct val="100000"/>
              </a:lnSpc>
              <a:spcBef>
                <a:spcPts val="0"/>
              </a:spcBef>
              <a:spcAft>
                <a:spcPts val="0"/>
              </a:spcAft>
              <a:buClr>
                <a:srgbClr val="000000"/>
              </a:buClr>
              <a:buSzPts val="900"/>
              <a:buFont typeface="Verdana"/>
              <a:buNone/>
              <a:defRPr sz="900"/>
            </a:lvl8pPr>
            <a:lvl9pPr marL="0" lvl="8" indent="0" algn="r">
              <a:lnSpc>
                <a:spcPct val="100000"/>
              </a:lnSpc>
              <a:spcBef>
                <a:spcPts val="0"/>
              </a:spcBef>
              <a:spcAft>
                <a:spcPts val="0"/>
              </a:spcAft>
              <a:buClr>
                <a:srgbClr val="000000"/>
              </a:buClr>
              <a:buSzPts val="900"/>
              <a:buFont typeface="Verdana"/>
              <a:buNone/>
              <a:defRPr sz="900"/>
            </a:lvl9pPr>
          </a:lstStyle>
          <a:p>
            <a:pPr marL="0" lvl="0" indent="0" algn="r" rtl="0">
              <a:spcBef>
                <a:spcPts val="0"/>
              </a:spcBef>
              <a:spcAft>
                <a:spcPts val="0"/>
              </a:spcAft>
              <a:buNone/>
            </a:pPr>
            <a:fld id="{00000000-1234-1234-1234-123412341234}" type="slidenum">
              <a:rPr lang="en-GB"/>
              <a:t>‹#›</a:t>
            </a:fld>
            <a:endParaRPr b="0" i="0" u="none" strike="noStrike" cap="none">
              <a:solidFill>
                <a:srgbClr val="000000"/>
              </a:solidFill>
              <a:latin typeface="Verdana"/>
              <a:ea typeface="Verdana"/>
              <a:cs typeface="Verdana"/>
              <a:sym typeface="Verdan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Contents with image">
  <p:cSld name="1_Contents with image 2">
    <p:spTree>
      <p:nvGrpSpPr>
        <p:cNvPr id="1" name="Shape 185"/>
        <p:cNvGrpSpPr/>
        <p:nvPr/>
      </p:nvGrpSpPr>
      <p:grpSpPr>
        <a:xfrm>
          <a:off x="0" y="0"/>
          <a:ext cx="0" cy="0"/>
          <a:chOff x="0" y="0"/>
          <a:chExt cx="0" cy="0"/>
        </a:xfrm>
      </p:grpSpPr>
      <p:sp>
        <p:nvSpPr>
          <p:cNvPr id="186" name="Google Shape;186;p36"/>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
        <p:nvSpPr>
          <p:cNvPr id="187" name="Google Shape;187;p36"/>
          <p:cNvSpPr>
            <a:spLocks noGrp="1"/>
          </p:cNvSpPr>
          <p:nvPr>
            <p:ph type="pic" idx="2"/>
          </p:nvPr>
        </p:nvSpPr>
        <p:spPr>
          <a:xfrm>
            <a:off x="4203650" y="1275160"/>
            <a:ext cx="4587926" cy="3449241"/>
          </a:xfrm>
          <a:prstGeom prst="rect">
            <a:avLst/>
          </a:prstGeom>
          <a:noFill/>
          <a:ln>
            <a:noFill/>
          </a:ln>
        </p:spPr>
      </p:sp>
      <p:sp>
        <p:nvSpPr>
          <p:cNvPr id="188" name="Google Shape;188;p36"/>
          <p:cNvSpPr txBox="1">
            <a:spLocks noGrp="1"/>
          </p:cNvSpPr>
          <p:nvPr>
            <p:ph type="body" idx="1"/>
          </p:nvPr>
        </p:nvSpPr>
        <p:spPr>
          <a:xfrm>
            <a:off x="352426" y="1248968"/>
            <a:ext cx="3250248" cy="3475434"/>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500"/>
              </a:spcBef>
              <a:spcAft>
                <a:spcPts val="0"/>
              </a:spcAft>
              <a:buClr>
                <a:srgbClr val="000000"/>
              </a:buClr>
              <a:buSzPts val="1400"/>
              <a:buChar char="​"/>
              <a:defRPr/>
            </a:lvl1pPr>
            <a:lvl2pPr marL="914400" lvl="1" indent="-317500" algn="l">
              <a:lnSpc>
                <a:spcPct val="100000"/>
              </a:lnSpc>
              <a:spcBef>
                <a:spcPts val="500"/>
              </a:spcBef>
              <a:spcAft>
                <a:spcPts val="0"/>
              </a:spcAft>
              <a:buClr>
                <a:srgbClr val="000000"/>
              </a:buClr>
              <a:buSzPts val="1400"/>
              <a:buChar char="​"/>
              <a:defRPr/>
            </a:lvl2pPr>
            <a:lvl3pPr marL="1371600" lvl="2" indent="-317500" algn="l">
              <a:lnSpc>
                <a:spcPct val="100000"/>
              </a:lnSpc>
              <a:spcBef>
                <a:spcPts val="500"/>
              </a:spcBef>
              <a:spcAft>
                <a:spcPts val="0"/>
              </a:spcAft>
              <a:buClr>
                <a:srgbClr val="000000"/>
              </a:buClr>
              <a:buSzPts val="1400"/>
              <a:buChar char="•"/>
              <a:defRPr/>
            </a:lvl3pPr>
            <a:lvl4pPr marL="1828800" lvl="3" indent="-317500" algn="l">
              <a:lnSpc>
                <a:spcPct val="100000"/>
              </a:lnSpc>
              <a:spcBef>
                <a:spcPts val="500"/>
              </a:spcBef>
              <a:spcAft>
                <a:spcPts val="0"/>
              </a:spcAft>
              <a:buClr>
                <a:srgbClr val="000000"/>
              </a:buClr>
              <a:buSzPts val="1400"/>
              <a:buChar char="−"/>
              <a:defRPr/>
            </a:lvl4pPr>
            <a:lvl5pPr marL="2286000" lvl="4" indent="-317500" algn="l">
              <a:lnSpc>
                <a:spcPct val="100000"/>
              </a:lnSpc>
              <a:spcBef>
                <a:spcPts val="5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89" name="Google Shape;189;p36"/>
          <p:cNvSpPr txBox="1">
            <a:spLocks noGrp="1"/>
          </p:cNvSpPr>
          <p:nvPr>
            <p:ph type="body" idx="3"/>
          </p:nvPr>
        </p:nvSpPr>
        <p:spPr>
          <a:xfrm>
            <a:off x="352425" y="552517"/>
            <a:ext cx="8439150" cy="56794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500"/>
              </a:spcBef>
              <a:spcAft>
                <a:spcPts val="0"/>
              </a:spcAft>
              <a:buClr>
                <a:srgbClr val="575757"/>
              </a:buClr>
              <a:buSzPts val="1100"/>
              <a:buFont typeface="Verdana"/>
              <a:buNone/>
              <a:defRPr sz="1100">
                <a:solidFill>
                  <a:srgbClr val="575757"/>
                </a:solidFill>
              </a:defRPr>
            </a:lvl1pPr>
            <a:lvl2pPr marL="914400" lvl="1" indent="-317500" algn="l">
              <a:lnSpc>
                <a:spcPct val="100000"/>
              </a:lnSpc>
              <a:spcBef>
                <a:spcPts val="500"/>
              </a:spcBef>
              <a:spcAft>
                <a:spcPts val="0"/>
              </a:spcAft>
              <a:buClr>
                <a:srgbClr val="000000"/>
              </a:buClr>
              <a:buSzPts val="1400"/>
              <a:buChar char="​"/>
              <a:defRPr/>
            </a:lvl2pPr>
            <a:lvl3pPr marL="1371600" lvl="2" indent="-317500" algn="l">
              <a:lnSpc>
                <a:spcPct val="100000"/>
              </a:lnSpc>
              <a:spcBef>
                <a:spcPts val="500"/>
              </a:spcBef>
              <a:spcAft>
                <a:spcPts val="0"/>
              </a:spcAft>
              <a:buClr>
                <a:srgbClr val="000000"/>
              </a:buClr>
              <a:buSzPts val="1400"/>
              <a:buChar char="•"/>
              <a:defRPr/>
            </a:lvl3pPr>
            <a:lvl4pPr marL="1828800" lvl="3" indent="-317500" algn="l">
              <a:lnSpc>
                <a:spcPct val="100000"/>
              </a:lnSpc>
              <a:spcBef>
                <a:spcPts val="500"/>
              </a:spcBef>
              <a:spcAft>
                <a:spcPts val="0"/>
              </a:spcAft>
              <a:buClr>
                <a:srgbClr val="000000"/>
              </a:buClr>
              <a:buSzPts val="1400"/>
              <a:buChar char="−"/>
              <a:defRPr/>
            </a:lvl4pPr>
            <a:lvl5pPr marL="2286000" lvl="4" indent="-317500" algn="l">
              <a:lnSpc>
                <a:spcPct val="100000"/>
              </a:lnSpc>
              <a:spcBef>
                <a:spcPts val="500"/>
              </a:spcBef>
              <a:spcAft>
                <a:spcPts val="0"/>
              </a:spcAft>
              <a:buClr>
                <a:srgbClr val="000000"/>
              </a:buClr>
              <a:buSzPts val="1400"/>
              <a:buChar char="−"/>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90" name="Google Shape;190;p36"/>
          <p:cNvSpPr txBox="1">
            <a:spLocks noGrp="1"/>
          </p:cNvSpPr>
          <p:nvPr>
            <p:ph type="title"/>
          </p:nvPr>
        </p:nvSpPr>
        <p:spPr>
          <a:xfrm>
            <a:off x="352425" y="301940"/>
            <a:ext cx="8439150" cy="250576"/>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00"/>
              </a:buClr>
              <a:buSzPts val="1100"/>
              <a:buFont typeface="Verdana"/>
              <a:buNone/>
              <a:defRPr sz="1100"/>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Divider - Deloitte black">
  <p:cSld name="2_Divider - Deloitte black">
    <p:bg>
      <p:bgPr>
        <a:solidFill>
          <a:srgbClr val="000000"/>
        </a:solidFill>
        <a:effectLst/>
      </p:bgPr>
    </p:bg>
    <p:spTree>
      <p:nvGrpSpPr>
        <p:cNvPr id="1" name="Shape 191"/>
        <p:cNvGrpSpPr/>
        <p:nvPr/>
      </p:nvGrpSpPr>
      <p:grpSpPr>
        <a:xfrm>
          <a:off x="0" y="0"/>
          <a:ext cx="0" cy="0"/>
          <a:chOff x="0" y="0"/>
          <a:chExt cx="0" cy="0"/>
        </a:xfrm>
      </p:grpSpPr>
      <p:sp>
        <p:nvSpPr>
          <p:cNvPr id="192" name="Google Shape;192;p37"/>
          <p:cNvSpPr txBox="1">
            <a:spLocks noGrp="1"/>
          </p:cNvSpPr>
          <p:nvPr>
            <p:ph type="title"/>
          </p:nvPr>
        </p:nvSpPr>
        <p:spPr>
          <a:xfrm>
            <a:off x="352425" y="1279252"/>
            <a:ext cx="7813675" cy="1194303"/>
          </a:xfrm>
          <a:prstGeom prst="rect">
            <a:avLst/>
          </a:prstGeom>
          <a:noFill/>
          <a:ln>
            <a:noFill/>
          </a:ln>
        </p:spPr>
        <p:txBody>
          <a:bodyPr spcFirstLastPara="1" wrap="square" lIns="0" tIns="0" rIns="0" bIns="0" anchor="b" anchorCtr="0">
            <a:normAutofit/>
          </a:bodyPr>
          <a:lstStyle>
            <a:lvl1pPr lvl="0" algn="l">
              <a:lnSpc>
                <a:spcPct val="95000"/>
              </a:lnSpc>
              <a:spcBef>
                <a:spcPts val="0"/>
              </a:spcBef>
              <a:spcAft>
                <a:spcPts val="0"/>
              </a:spcAft>
              <a:buClr>
                <a:srgbClr val="FFFFFF"/>
              </a:buClr>
              <a:buSzPts val="2900"/>
              <a:buFont typeface="Open Sans"/>
              <a:buNone/>
              <a:defRPr sz="2900" b="1">
                <a:solidFill>
                  <a:srgbClr val="FFFFFF"/>
                </a:solidFill>
                <a:latin typeface="Open Sans"/>
                <a:ea typeface="Open Sans"/>
                <a:cs typeface="Open Sans"/>
                <a:sym typeface="Open Sans"/>
              </a:defRPr>
            </a:lvl1pPr>
            <a:lvl2pPr lvl="1" algn="l">
              <a:lnSpc>
                <a:spcPct val="100000"/>
              </a:lnSpc>
              <a:spcBef>
                <a:spcPts val="0"/>
              </a:spcBef>
              <a:spcAft>
                <a:spcPts val="0"/>
              </a:spcAft>
              <a:buClr>
                <a:srgbClr val="000000"/>
              </a:buClr>
              <a:buSzPts val="1400"/>
              <a:buNone/>
              <a:defRPr/>
            </a:lvl2pPr>
            <a:lvl3pPr lvl="2" algn="l">
              <a:lnSpc>
                <a:spcPct val="100000"/>
              </a:lnSpc>
              <a:spcBef>
                <a:spcPts val="0"/>
              </a:spcBef>
              <a:spcAft>
                <a:spcPts val="0"/>
              </a:spcAft>
              <a:buClr>
                <a:srgbClr val="000000"/>
              </a:buClr>
              <a:buSzPts val="1400"/>
              <a:buNone/>
              <a:defRPr/>
            </a:lvl3pPr>
            <a:lvl4pPr lvl="3" algn="l">
              <a:lnSpc>
                <a:spcPct val="100000"/>
              </a:lnSpc>
              <a:spcBef>
                <a:spcPts val="0"/>
              </a:spcBef>
              <a:spcAft>
                <a:spcPts val="0"/>
              </a:spcAft>
              <a:buClr>
                <a:srgbClr val="000000"/>
              </a:buClr>
              <a:buSzPts val="1400"/>
              <a:buNone/>
              <a:defRPr/>
            </a:lvl4pPr>
            <a:lvl5pPr lvl="4" algn="l">
              <a:lnSpc>
                <a:spcPct val="100000"/>
              </a:lnSpc>
              <a:spcBef>
                <a:spcPts val="0"/>
              </a:spcBef>
              <a:spcAft>
                <a:spcPts val="0"/>
              </a:spcAft>
              <a:buClr>
                <a:srgbClr val="000000"/>
              </a:buClr>
              <a:buSzPts val="1400"/>
              <a:buNone/>
              <a:defRPr/>
            </a:lvl5pPr>
            <a:lvl6pPr lvl="5" algn="l">
              <a:lnSpc>
                <a:spcPct val="100000"/>
              </a:lnSpc>
              <a:spcBef>
                <a:spcPts val="0"/>
              </a:spcBef>
              <a:spcAft>
                <a:spcPts val="0"/>
              </a:spcAft>
              <a:buClr>
                <a:srgbClr val="000000"/>
              </a:buClr>
              <a:buSzPts val="1400"/>
              <a:buNone/>
              <a:defRPr/>
            </a:lvl6pPr>
            <a:lvl7pPr lvl="6" algn="l">
              <a:lnSpc>
                <a:spcPct val="100000"/>
              </a:lnSpc>
              <a:spcBef>
                <a:spcPts val="0"/>
              </a:spcBef>
              <a:spcAft>
                <a:spcPts val="0"/>
              </a:spcAft>
              <a:buClr>
                <a:srgbClr val="000000"/>
              </a:buClr>
              <a:buSzPts val="1400"/>
              <a:buNone/>
              <a:defRPr/>
            </a:lvl7pPr>
            <a:lvl8pPr lvl="7" algn="l">
              <a:lnSpc>
                <a:spcPct val="100000"/>
              </a:lnSpc>
              <a:spcBef>
                <a:spcPts val="0"/>
              </a:spcBef>
              <a:spcAft>
                <a:spcPts val="0"/>
              </a:spcAft>
              <a:buClr>
                <a:srgbClr val="000000"/>
              </a:buClr>
              <a:buSzPts val="1400"/>
              <a:buNone/>
              <a:defRPr/>
            </a:lvl8pPr>
            <a:lvl9pPr lvl="8" algn="l">
              <a:lnSpc>
                <a:spcPct val="100000"/>
              </a:lnSpc>
              <a:spcBef>
                <a:spcPts val="0"/>
              </a:spcBef>
              <a:spcAft>
                <a:spcPts val="0"/>
              </a:spcAft>
              <a:buClr>
                <a:srgbClr val="000000"/>
              </a:buClr>
              <a:buSzPts val="1400"/>
              <a:buNone/>
              <a:defRPr/>
            </a:lvl9pPr>
          </a:lstStyle>
          <a:p>
            <a:endParaRPr/>
          </a:p>
        </p:txBody>
      </p:sp>
      <p:sp>
        <p:nvSpPr>
          <p:cNvPr id="193" name="Google Shape;193;p37"/>
          <p:cNvSpPr txBox="1">
            <a:spLocks noGrp="1"/>
          </p:cNvSpPr>
          <p:nvPr>
            <p:ph type="body" idx="1"/>
          </p:nvPr>
        </p:nvSpPr>
        <p:spPr>
          <a:xfrm>
            <a:off x="352425" y="2571750"/>
            <a:ext cx="7813675" cy="1174899"/>
          </a:xfrm>
          <a:prstGeom prst="rect">
            <a:avLst/>
          </a:prstGeom>
          <a:noFill/>
          <a:ln>
            <a:noFill/>
          </a:ln>
        </p:spPr>
        <p:txBody>
          <a:bodyPr spcFirstLastPara="1" wrap="square" lIns="0" tIns="0" rIns="0" bIns="0" anchor="t" anchorCtr="0">
            <a:normAutofit/>
          </a:bodyPr>
          <a:lstStyle>
            <a:lvl1pPr marL="457200" lvl="0" indent="-228600" algn="l">
              <a:lnSpc>
                <a:spcPct val="95000"/>
              </a:lnSpc>
              <a:spcBef>
                <a:spcPts val="0"/>
              </a:spcBef>
              <a:spcAft>
                <a:spcPts val="0"/>
              </a:spcAft>
              <a:buClr>
                <a:srgbClr val="FFFFFF"/>
              </a:buClr>
              <a:buSzPts val="2900"/>
              <a:buFont typeface="Verdana"/>
              <a:buNone/>
              <a:defRPr sz="2900">
                <a:solidFill>
                  <a:srgbClr val="FFFFFF"/>
                </a:solidFill>
              </a:defRPr>
            </a:lvl1pPr>
            <a:lvl2pPr marL="914400" lvl="1" indent="-228600" algn="l">
              <a:lnSpc>
                <a:spcPct val="95000"/>
              </a:lnSpc>
              <a:spcBef>
                <a:spcPts val="0"/>
              </a:spcBef>
              <a:spcAft>
                <a:spcPts val="0"/>
              </a:spcAft>
              <a:buClr>
                <a:srgbClr val="FFFFFF"/>
              </a:buClr>
              <a:buSzPts val="2900"/>
              <a:buFont typeface="Verdana"/>
              <a:buNone/>
              <a:defRPr sz="2900">
                <a:solidFill>
                  <a:srgbClr val="FFFFFF"/>
                </a:solidFill>
              </a:defRPr>
            </a:lvl2pPr>
            <a:lvl3pPr marL="1371600" lvl="2" indent="-228600" algn="l">
              <a:lnSpc>
                <a:spcPct val="95000"/>
              </a:lnSpc>
              <a:spcBef>
                <a:spcPts val="0"/>
              </a:spcBef>
              <a:spcAft>
                <a:spcPts val="0"/>
              </a:spcAft>
              <a:buClr>
                <a:srgbClr val="FFFFFF"/>
              </a:buClr>
              <a:buSzPts val="2900"/>
              <a:buFont typeface="Verdana"/>
              <a:buNone/>
              <a:defRPr sz="2900">
                <a:solidFill>
                  <a:srgbClr val="FFFFFF"/>
                </a:solidFill>
              </a:defRPr>
            </a:lvl3pPr>
            <a:lvl4pPr marL="1828800" lvl="3" indent="-228600" algn="l">
              <a:lnSpc>
                <a:spcPct val="95000"/>
              </a:lnSpc>
              <a:spcBef>
                <a:spcPts val="0"/>
              </a:spcBef>
              <a:spcAft>
                <a:spcPts val="0"/>
              </a:spcAft>
              <a:buClr>
                <a:srgbClr val="FFFFFF"/>
              </a:buClr>
              <a:buSzPts val="2900"/>
              <a:buFont typeface="Verdana"/>
              <a:buNone/>
              <a:defRPr sz="2900">
                <a:solidFill>
                  <a:srgbClr val="FFFFFF"/>
                </a:solidFill>
              </a:defRPr>
            </a:lvl4pPr>
            <a:lvl5pPr marL="2286000" lvl="4" indent="-228600" algn="l">
              <a:lnSpc>
                <a:spcPct val="95000"/>
              </a:lnSpc>
              <a:spcBef>
                <a:spcPts val="0"/>
              </a:spcBef>
              <a:spcAft>
                <a:spcPts val="0"/>
              </a:spcAft>
              <a:buClr>
                <a:srgbClr val="FFFFFF"/>
              </a:buClr>
              <a:buSzPts val="2900"/>
              <a:buFont typeface="Verdana"/>
              <a:buNone/>
              <a:defRPr sz="2900">
                <a:solidFill>
                  <a:srgbClr val="FFFFFF"/>
                </a:solidFill>
              </a:defRPr>
            </a:lvl5pPr>
            <a:lvl6pPr marL="2743200" lvl="5" indent="-317500" algn="l">
              <a:lnSpc>
                <a:spcPct val="100000"/>
              </a:lnSpc>
              <a:spcBef>
                <a:spcPts val="500"/>
              </a:spcBef>
              <a:spcAft>
                <a:spcPts val="0"/>
              </a:spcAft>
              <a:buClr>
                <a:srgbClr val="000000"/>
              </a:buClr>
              <a:buSzPts val="1400"/>
              <a:buChar char="−"/>
              <a:defRPr/>
            </a:lvl6pPr>
            <a:lvl7pPr marL="3200400" lvl="6" indent="-317500" algn="l">
              <a:lnSpc>
                <a:spcPct val="100000"/>
              </a:lnSpc>
              <a:spcBef>
                <a:spcPts val="500"/>
              </a:spcBef>
              <a:spcAft>
                <a:spcPts val="0"/>
              </a:spcAft>
              <a:buClr>
                <a:srgbClr val="000000"/>
              </a:buClr>
              <a:buSzPts val="1400"/>
              <a:buChar char="−"/>
              <a:defRPr/>
            </a:lvl7pPr>
            <a:lvl8pPr marL="3657600" lvl="7" indent="-317500" algn="l">
              <a:lnSpc>
                <a:spcPct val="100000"/>
              </a:lnSpc>
              <a:spcBef>
                <a:spcPts val="500"/>
              </a:spcBef>
              <a:spcAft>
                <a:spcPts val="0"/>
              </a:spcAft>
              <a:buClr>
                <a:srgbClr val="000000"/>
              </a:buClr>
              <a:buSzPts val="1400"/>
              <a:buChar char="−"/>
              <a:defRPr/>
            </a:lvl8pPr>
            <a:lvl9pPr marL="4114800" lvl="8" indent="-317500" algn="l">
              <a:lnSpc>
                <a:spcPct val="100000"/>
              </a:lnSpc>
              <a:spcBef>
                <a:spcPts val="500"/>
              </a:spcBef>
              <a:spcAft>
                <a:spcPts val="0"/>
              </a:spcAft>
              <a:buClr>
                <a:srgbClr val="000000"/>
              </a:buClr>
              <a:buSzPts val="1400"/>
              <a:buChar char="−"/>
              <a:defRPr/>
            </a:lvl9pPr>
          </a:lstStyle>
          <a:p>
            <a:endParaRPr/>
          </a:p>
        </p:txBody>
      </p:sp>
      <p:sp>
        <p:nvSpPr>
          <p:cNvPr id="194" name="Google Shape;194;p37"/>
          <p:cNvSpPr txBox="1">
            <a:spLocks noGrp="1"/>
          </p:cNvSpPr>
          <p:nvPr>
            <p:ph type="sldNum" idx="12"/>
          </p:nvPr>
        </p:nvSpPr>
        <p:spPr>
          <a:xfrm>
            <a:off x="8696325" y="4857751"/>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FFFFFF"/>
              </a:buClr>
              <a:buSzPts val="500"/>
              <a:buFont typeface="Verdana"/>
              <a:buNone/>
              <a:defRPr sz="500">
                <a:solidFill>
                  <a:srgbClr val="FFFFFF"/>
                </a:solidFill>
              </a:defRPr>
            </a:lvl1pPr>
            <a:lvl2pPr marL="0" lvl="1" indent="0" algn="r">
              <a:lnSpc>
                <a:spcPct val="100000"/>
              </a:lnSpc>
              <a:spcBef>
                <a:spcPts val="0"/>
              </a:spcBef>
              <a:spcAft>
                <a:spcPts val="0"/>
              </a:spcAft>
              <a:buClr>
                <a:srgbClr val="FFFFFF"/>
              </a:buClr>
              <a:buSzPts val="500"/>
              <a:buFont typeface="Verdana"/>
              <a:buNone/>
              <a:defRPr sz="500">
                <a:solidFill>
                  <a:srgbClr val="FFFFFF"/>
                </a:solidFill>
              </a:defRPr>
            </a:lvl2pPr>
            <a:lvl3pPr marL="0" lvl="2" indent="0" algn="r">
              <a:lnSpc>
                <a:spcPct val="100000"/>
              </a:lnSpc>
              <a:spcBef>
                <a:spcPts val="0"/>
              </a:spcBef>
              <a:spcAft>
                <a:spcPts val="0"/>
              </a:spcAft>
              <a:buClr>
                <a:srgbClr val="FFFFFF"/>
              </a:buClr>
              <a:buSzPts val="500"/>
              <a:buFont typeface="Verdana"/>
              <a:buNone/>
              <a:defRPr sz="500">
                <a:solidFill>
                  <a:srgbClr val="FFFFFF"/>
                </a:solidFill>
              </a:defRPr>
            </a:lvl3pPr>
            <a:lvl4pPr marL="0" lvl="3" indent="0" algn="r">
              <a:lnSpc>
                <a:spcPct val="100000"/>
              </a:lnSpc>
              <a:spcBef>
                <a:spcPts val="0"/>
              </a:spcBef>
              <a:spcAft>
                <a:spcPts val="0"/>
              </a:spcAft>
              <a:buClr>
                <a:srgbClr val="FFFFFF"/>
              </a:buClr>
              <a:buSzPts val="500"/>
              <a:buFont typeface="Verdana"/>
              <a:buNone/>
              <a:defRPr sz="500">
                <a:solidFill>
                  <a:srgbClr val="FFFFFF"/>
                </a:solidFill>
              </a:defRPr>
            </a:lvl4pPr>
            <a:lvl5pPr marL="0" lvl="4" indent="0" algn="r">
              <a:lnSpc>
                <a:spcPct val="100000"/>
              </a:lnSpc>
              <a:spcBef>
                <a:spcPts val="0"/>
              </a:spcBef>
              <a:spcAft>
                <a:spcPts val="0"/>
              </a:spcAft>
              <a:buClr>
                <a:srgbClr val="FFFFFF"/>
              </a:buClr>
              <a:buSzPts val="500"/>
              <a:buFont typeface="Verdana"/>
              <a:buNone/>
              <a:defRPr sz="500">
                <a:solidFill>
                  <a:srgbClr val="FFFFFF"/>
                </a:solidFill>
              </a:defRPr>
            </a:lvl5pPr>
            <a:lvl6pPr marL="0" lvl="5" indent="0" algn="r">
              <a:lnSpc>
                <a:spcPct val="100000"/>
              </a:lnSpc>
              <a:spcBef>
                <a:spcPts val="0"/>
              </a:spcBef>
              <a:spcAft>
                <a:spcPts val="0"/>
              </a:spcAft>
              <a:buClr>
                <a:srgbClr val="FFFFFF"/>
              </a:buClr>
              <a:buSzPts val="500"/>
              <a:buFont typeface="Verdana"/>
              <a:buNone/>
              <a:defRPr sz="500">
                <a:solidFill>
                  <a:srgbClr val="FFFFFF"/>
                </a:solidFill>
              </a:defRPr>
            </a:lvl6pPr>
            <a:lvl7pPr marL="0" lvl="6" indent="0" algn="r">
              <a:lnSpc>
                <a:spcPct val="100000"/>
              </a:lnSpc>
              <a:spcBef>
                <a:spcPts val="0"/>
              </a:spcBef>
              <a:spcAft>
                <a:spcPts val="0"/>
              </a:spcAft>
              <a:buClr>
                <a:srgbClr val="FFFFFF"/>
              </a:buClr>
              <a:buSzPts val="500"/>
              <a:buFont typeface="Verdana"/>
              <a:buNone/>
              <a:defRPr sz="500">
                <a:solidFill>
                  <a:srgbClr val="FFFFFF"/>
                </a:solidFill>
              </a:defRPr>
            </a:lvl7pPr>
            <a:lvl8pPr marL="0" lvl="7" indent="0" algn="r">
              <a:lnSpc>
                <a:spcPct val="100000"/>
              </a:lnSpc>
              <a:spcBef>
                <a:spcPts val="0"/>
              </a:spcBef>
              <a:spcAft>
                <a:spcPts val="0"/>
              </a:spcAft>
              <a:buClr>
                <a:srgbClr val="FFFFFF"/>
              </a:buClr>
              <a:buSzPts val="500"/>
              <a:buFont typeface="Verdana"/>
              <a:buNone/>
              <a:defRPr sz="500">
                <a:solidFill>
                  <a:srgbClr val="FFFFFF"/>
                </a:solidFill>
              </a:defRPr>
            </a:lvl8pPr>
            <a:lvl9pPr marL="0" lvl="8" indent="0" algn="r">
              <a:lnSpc>
                <a:spcPct val="100000"/>
              </a:lnSpc>
              <a:spcBef>
                <a:spcPts val="0"/>
              </a:spcBef>
              <a:spcAft>
                <a:spcPts val="0"/>
              </a:spcAft>
              <a:buClr>
                <a:srgbClr val="FFFFFF"/>
              </a:buClr>
              <a:buSzPts val="500"/>
              <a:buFont typeface="Verdana"/>
              <a:buNone/>
              <a:defRPr sz="500">
                <a:solidFill>
                  <a:srgbClr val="FFFFFF"/>
                </a:solidFill>
              </a:defRPr>
            </a:lvl9pPr>
          </a:lstStyle>
          <a:p>
            <a:pPr marL="0" lvl="0" indent="0" algn="r" rtl="0">
              <a:spcBef>
                <a:spcPts val="0"/>
              </a:spcBef>
              <a:spcAft>
                <a:spcPts val="0"/>
              </a:spcAft>
              <a:buNone/>
            </a:pPr>
            <a:fld id="{00000000-1234-1234-1234-123412341234}" type="slidenum">
              <a:rPr lang="en-GB"/>
              <a:t>‹#›</a:t>
            </a:fld>
            <a:endParaRPr b="0" i="0" u="none" strike="noStrike" cap="none">
              <a:latin typeface="Verdana"/>
              <a:ea typeface="Verdana"/>
              <a:cs typeface="Verdana"/>
              <a:sym typeface="Verdana"/>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95"/>
        <p:cNvGrpSpPr/>
        <p:nvPr/>
      </p:nvGrpSpPr>
      <p:grpSpPr>
        <a:xfrm>
          <a:off x="0" y="0"/>
          <a:ext cx="0" cy="0"/>
          <a:chOff x="0" y="0"/>
          <a:chExt cx="0" cy="0"/>
        </a:xfrm>
      </p:grpSpPr>
      <p:sp>
        <p:nvSpPr>
          <p:cNvPr id="196" name="Google Shape;196;p38"/>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300"/>
              <a:buFont typeface="Verdana"/>
              <a:buNone/>
              <a:defRPr sz="300"/>
            </a:lvl1pPr>
            <a:lvl2pPr marL="0" lvl="1" indent="0" algn="r">
              <a:lnSpc>
                <a:spcPct val="100000"/>
              </a:lnSpc>
              <a:spcBef>
                <a:spcPts val="0"/>
              </a:spcBef>
              <a:spcAft>
                <a:spcPts val="0"/>
              </a:spcAft>
              <a:buClr>
                <a:srgbClr val="000000"/>
              </a:buClr>
              <a:buSzPts val="300"/>
              <a:buFont typeface="Verdana"/>
              <a:buNone/>
              <a:defRPr sz="300"/>
            </a:lvl2pPr>
            <a:lvl3pPr marL="0" lvl="2" indent="0" algn="r">
              <a:lnSpc>
                <a:spcPct val="100000"/>
              </a:lnSpc>
              <a:spcBef>
                <a:spcPts val="0"/>
              </a:spcBef>
              <a:spcAft>
                <a:spcPts val="0"/>
              </a:spcAft>
              <a:buClr>
                <a:srgbClr val="000000"/>
              </a:buClr>
              <a:buSzPts val="300"/>
              <a:buFont typeface="Verdana"/>
              <a:buNone/>
              <a:defRPr sz="300"/>
            </a:lvl3pPr>
            <a:lvl4pPr marL="0" lvl="3" indent="0" algn="r">
              <a:lnSpc>
                <a:spcPct val="100000"/>
              </a:lnSpc>
              <a:spcBef>
                <a:spcPts val="0"/>
              </a:spcBef>
              <a:spcAft>
                <a:spcPts val="0"/>
              </a:spcAft>
              <a:buClr>
                <a:srgbClr val="000000"/>
              </a:buClr>
              <a:buSzPts val="300"/>
              <a:buFont typeface="Verdana"/>
              <a:buNone/>
              <a:defRPr sz="300"/>
            </a:lvl4pPr>
            <a:lvl5pPr marL="0" lvl="4" indent="0" algn="r">
              <a:lnSpc>
                <a:spcPct val="100000"/>
              </a:lnSpc>
              <a:spcBef>
                <a:spcPts val="0"/>
              </a:spcBef>
              <a:spcAft>
                <a:spcPts val="0"/>
              </a:spcAft>
              <a:buClr>
                <a:srgbClr val="000000"/>
              </a:buClr>
              <a:buSzPts val="300"/>
              <a:buFont typeface="Verdana"/>
              <a:buNone/>
              <a:defRPr sz="300"/>
            </a:lvl5pPr>
            <a:lvl6pPr marL="0" lvl="5" indent="0" algn="r">
              <a:lnSpc>
                <a:spcPct val="100000"/>
              </a:lnSpc>
              <a:spcBef>
                <a:spcPts val="0"/>
              </a:spcBef>
              <a:spcAft>
                <a:spcPts val="0"/>
              </a:spcAft>
              <a:buClr>
                <a:srgbClr val="000000"/>
              </a:buClr>
              <a:buSzPts val="300"/>
              <a:buFont typeface="Verdana"/>
              <a:buNone/>
              <a:defRPr sz="300"/>
            </a:lvl6pPr>
            <a:lvl7pPr marL="0" lvl="6" indent="0" algn="r">
              <a:lnSpc>
                <a:spcPct val="100000"/>
              </a:lnSpc>
              <a:spcBef>
                <a:spcPts val="0"/>
              </a:spcBef>
              <a:spcAft>
                <a:spcPts val="0"/>
              </a:spcAft>
              <a:buClr>
                <a:srgbClr val="000000"/>
              </a:buClr>
              <a:buSzPts val="300"/>
              <a:buFont typeface="Verdana"/>
              <a:buNone/>
              <a:defRPr sz="300"/>
            </a:lvl7pPr>
            <a:lvl8pPr marL="0" lvl="7" indent="0" algn="r">
              <a:lnSpc>
                <a:spcPct val="100000"/>
              </a:lnSpc>
              <a:spcBef>
                <a:spcPts val="0"/>
              </a:spcBef>
              <a:spcAft>
                <a:spcPts val="0"/>
              </a:spcAft>
              <a:buClr>
                <a:srgbClr val="000000"/>
              </a:buClr>
              <a:buSzPts val="300"/>
              <a:buFont typeface="Verdana"/>
              <a:buNone/>
              <a:defRPr sz="300"/>
            </a:lvl8pPr>
            <a:lvl9pPr marL="0" lvl="8" indent="0" algn="r">
              <a:lnSpc>
                <a:spcPct val="100000"/>
              </a:lnSpc>
              <a:spcBef>
                <a:spcPts val="0"/>
              </a:spcBef>
              <a:spcAft>
                <a:spcPts val="0"/>
              </a:spcAft>
              <a:buClr>
                <a:srgbClr val="000000"/>
              </a:buClr>
              <a:buSzPts val="300"/>
              <a:buFont typeface="Verdana"/>
              <a:buNone/>
              <a:defRPr sz="300"/>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197"/>
        <p:cNvGrpSpPr/>
        <p:nvPr/>
      </p:nvGrpSpPr>
      <p:grpSpPr>
        <a:xfrm>
          <a:off x="0" y="0"/>
          <a:ext cx="0" cy="0"/>
          <a:chOff x="0" y="0"/>
          <a:chExt cx="0" cy="0"/>
        </a:xfrm>
      </p:grpSpPr>
      <p:sp>
        <p:nvSpPr>
          <p:cNvPr id="198" name="Google Shape;198;p39"/>
          <p:cNvSpPr txBox="1">
            <a:spLocks noGrp="1"/>
          </p:cNvSpPr>
          <p:nvPr>
            <p:ph type="sldNum" idx="12"/>
          </p:nvPr>
        </p:nvSpPr>
        <p:spPr>
          <a:xfrm>
            <a:off x="8672513" y="4857751"/>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500"/>
              <a:buFont typeface="Verdana"/>
              <a:buNone/>
              <a:defRPr sz="500"/>
            </a:lvl1pPr>
            <a:lvl2pPr marL="0" lvl="1" indent="0" algn="r">
              <a:lnSpc>
                <a:spcPct val="100000"/>
              </a:lnSpc>
              <a:spcBef>
                <a:spcPts val="0"/>
              </a:spcBef>
              <a:spcAft>
                <a:spcPts val="0"/>
              </a:spcAft>
              <a:buClr>
                <a:srgbClr val="000000"/>
              </a:buClr>
              <a:buSzPts val="500"/>
              <a:buFont typeface="Verdana"/>
              <a:buNone/>
              <a:defRPr sz="500"/>
            </a:lvl2pPr>
            <a:lvl3pPr marL="0" lvl="2" indent="0" algn="r">
              <a:lnSpc>
                <a:spcPct val="100000"/>
              </a:lnSpc>
              <a:spcBef>
                <a:spcPts val="0"/>
              </a:spcBef>
              <a:spcAft>
                <a:spcPts val="0"/>
              </a:spcAft>
              <a:buClr>
                <a:srgbClr val="000000"/>
              </a:buClr>
              <a:buSzPts val="500"/>
              <a:buFont typeface="Verdana"/>
              <a:buNone/>
              <a:defRPr sz="500"/>
            </a:lvl3pPr>
            <a:lvl4pPr marL="0" lvl="3" indent="0" algn="r">
              <a:lnSpc>
                <a:spcPct val="100000"/>
              </a:lnSpc>
              <a:spcBef>
                <a:spcPts val="0"/>
              </a:spcBef>
              <a:spcAft>
                <a:spcPts val="0"/>
              </a:spcAft>
              <a:buClr>
                <a:srgbClr val="000000"/>
              </a:buClr>
              <a:buSzPts val="500"/>
              <a:buFont typeface="Verdana"/>
              <a:buNone/>
              <a:defRPr sz="500"/>
            </a:lvl4pPr>
            <a:lvl5pPr marL="0" lvl="4" indent="0" algn="r">
              <a:lnSpc>
                <a:spcPct val="100000"/>
              </a:lnSpc>
              <a:spcBef>
                <a:spcPts val="0"/>
              </a:spcBef>
              <a:spcAft>
                <a:spcPts val="0"/>
              </a:spcAft>
              <a:buClr>
                <a:srgbClr val="000000"/>
              </a:buClr>
              <a:buSzPts val="500"/>
              <a:buFont typeface="Verdana"/>
              <a:buNone/>
              <a:defRPr sz="500"/>
            </a:lvl5pPr>
            <a:lvl6pPr marL="0" lvl="5" indent="0" algn="r">
              <a:lnSpc>
                <a:spcPct val="100000"/>
              </a:lnSpc>
              <a:spcBef>
                <a:spcPts val="0"/>
              </a:spcBef>
              <a:spcAft>
                <a:spcPts val="0"/>
              </a:spcAft>
              <a:buClr>
                <a:srgbClr val="000000"/>
              </a:buClr>
              <a:buSzPts val="500"/>
              <a:buFont typeface="Verdana"/>
              <a:buNone/>
              <a:defRPr sz="500"/>
            </a:lvl6pPr>
            <a:lvl7pPr marL="0" lvl="6" indent="0" algn="r">
              <a:lnSpc>
                <a:spcPct val="100000"/>
              </a:lnSpc>
              <a:spcBef>
                <a:spcPts val="0"/>
              </a:spcBef>
              <a:spcAft>
                <a:spcPts val="0"/>
              </a:spcAft>
              <a:buClr>
                <a:srgbClr val="000000"/>
              </a:buClr>
              <a:buSzPts val="500"/>
              <a:buFont typeface="Verdana"/>
              <a:buNone/>
              <a:defRPr sz="500"/>
            </a:lvl7pPr>
            <a:lvl8pPr marL="0" lvl="7" indent="0" algn="r">
              <a:lnSpc>
                <a:spcPct val="100000"/>
              </a:lnSpc>
              <a:spcBef>
                <a:spcPts val="0"/>
              </a:spcBef>
              <a:spcAft>
                <a:spcPts val="0"/>
              </a:spcAft>
              <a:buClr>
                <a:srgbClr val="000000"/>
              </a:buClr>
              <a:buSzPts val="500"/>
              <a:buFont typeface="Verdana"/>
              <a:buNone/>
              <a:defRPr sz="500"/>
            </a:lvl8pPr>
            <a:lvl9pPr marL="0" lvl="8" indent="0" algn="r">
              <a:lnSpc>
                <a:spcPct val="100000"/>
              </a:lnSpc>
              <a:spcBef>
                <a:spcPts val="0"/>
              </a:spcBef>
              <a:spcAft>
                <a:spcPts val="0"/>
              </a:spcAft>
              <a:buClr>
                <a:srgbClr val="000000"/>
              </a:buClr>
              <a:buSzPts val="500"/>
              <a:buFont typeface="Verdana"/>
              <a:buNone/>
              <a:defRPr sz="500"/>
            </a:lvl9pPr>
          </a:lstStyle>
          <a:p>
            <a:pPr marL="0" lvl="0" indent="0" algn="r" rtl="0">
              <a:spcBef>
                <a:spcPts val="0"/>
              </a:spcBef>
              <a:spcAft>
                <a:spcPts val="0"/>
              </a:spcAft>
              <a:buNone/>
            </a:pPr>
            <a:fld id="{00000000-1234-1234-1234-123412341234}" type="slidenum">
              <a:rPr lang="en-GB"/>
              <a:t>‹#›</a:t>
            </a:fld>
            <a:endParaRPr b="0" i="0" u="none" strike="noStrike" cap="none">
              <a:solidFill>
                <a:srgbClr val="000000"/>
              </a:solidFill>
              <a:latin typeface="Verdana"/>
              <a:ea typeface="Verdana"/>
              <a:cs typeface="Verdana"/>
              <a:sym typeface="Verdan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99"/>
        <p:cNvGrpSpPr/>
        <p:nvPr/>
      </p:nvGrpSpPr>
      <p:grpSpPr>
        <a:xfrm>
          <a:off x="0" y="0"/>
          <a:ext cx="0" cy="0"/>
          <a:chOff x="0" y="0"/>
          <a:chExt cx="0" cy="0"/>
        </a:xfrm>
      </p:grpSpPr>
      <p:sp>
        <p:nvSpPr>
          <p:cNvPr id="200" name="Google Shape;200;p40"/>
          <p:cNvSpPr txBox="1">
            <a:spLocks noGrp="1"/>
          </p:cNvSpPr>
          <p:nvPr>
            <p:ph type="sldNum" idx="12"/>
          </p:nvPr>
        </p:nvSpPr>
        <p:spPr>
          <a:xfrm>
            <a:off x="8672513" y="4857751"/>
            <a:ext cx="95251" cy="95251"/>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Clr>
                <a:srgbClr val="000000"/>
              </a:buClr>
              <a:buSzPts val="500"/>
              <a:buFont typeface="Verdana"/>
              <a:buNone/>
              <a:defRPr sz="500"/>
            </a:lvl1pPr>
            <a:lvl2pPr marL="0" lvl="1" indent="0" algn="r">
              <a:lnSpc>
                <a:spcPct val="100000"/>
              </a:lnSpc>
              <a:spcBef>
                <a:spcPts val="0"/>
              </a:spcBef>
              <a:spcAft>
                <a:spcPts val="0"/>
              </a:spcAft>
              <a:buClr>
                <a:srgbClr val="000000"/>
              </a:buClr>
              <a:buSzPts val="500"/>
              <a:buFont typeface="Verdana"/>
              <a:buNone/>
              <a:defRPr sz="500"/>
            </a:lvl2pPr>
            <a:lvl3pPr marL="0" lvl="2" indent="0" algn="r">
              <a:lnSpc>
                <a:spcPct val="100000"/>
              </a:lnSpc>
              <a:spcBef>
                <a:spcPts val="0"/>
              </a:spcBef>
              <a:spcAft>
                <a:spcPts val="0"/>
              </a:spcAft>
              <a:buClr>
                <a:srgbClr val="000000"/>
              </a:buClr>
              <a:buSzPts val="500"/>
              <a:buFont typeface="Verdana"/>
              <a:buNone/>
              <a:defRPr sz="500"/>
            </a:lvl3pPr>
            <a:lvl4pPr marL="0" lvl="3" indent="0" algn="r">
              <a:lnSpc>
                <a:spcPct val="100000"/>
              </a:lnSpc>
              <a:spcBef>
                <a:spcPts val="0"/>
              </a:spcBef>
              <a:spcAft>
                <a:spcPts val="0"/>
              </a:spcAft>
              <a:buClr>
                <a:srgbClr val="000000"/>
              </a:buClr>
              <a:buSzPts val="500"/>
              <a:buFont typeface="Verdana"/>
              <a:buNone/>
              <a:defRPr sz="500"/>
            </a:lvl4pPr>
            <a:lvl5pPr marL="0" lvl="4" indent="0" algn="r">
              <a:lnSpc>
                <a:spcPct val="100000"/>
              </a:lnSpc>
              <a:spcBef>
                <a:spcPts val="0"/>
              </a:spcBef>
              <a:spcAft>
                <a:spcPts val="0"/>
              </a:spcAft>
              <a:buClr>
                <a:srgbClr val="000000"/>
              </a:buClr>
              <a:buSzPts val="500"/>
              <a:buFont typeface="Verdana"/>
              <a:buNone/>
              <a:defRPr sz="500"/>
            </a:lvl5pPr>
            <a:lvl6pPr marL="0" lvl="5" indent="0" algn="r">
              <a:lnSpc>
                <a:spcPct val="100000"/>
              </a:lnSpc>
              <a:spcBef>
                <a:spcPts val="0"/>
              </a:spcBef>
              <a:spcAft>
                <a:spcPts val="0"/>
              </a:spcAft>
              <a:buClr>
                <a:srgbClr val="000000"/>
              </a:buClr>
              <a:buSzPts val="500"/>
              <a:buFont typeface="Verdana"/>
              <a:buNone/>
              <a:defRPr sz="500"/>
            </a:lvl6pPr>
            <a:lvl7pPr marL="0" lvl="6" indent="0" algn="r">
              <a:lnSpc>
                <a:spcPct val="100000"/>
              </a:lnSpc>
              <a:spcBef>
                <a:spcPts val="0"/>
              </a:spcBef>
              <a:spcAft>
                <a:spcPts val="0"/>
              </a:spcAft>
              <a:buClr>
                <a:srgbClr val="000000"/>
              </a:buClr>
              <a:buSzPts val="500"/>
              <a:buFont typeface="Verdana"/>
              <a:buNone/>
              <a:defRPr sz="500"/>
            </a:lvl7pPr>
            <a:lvl8pPr marL="0" lvl="7" indent="0" algn="r">
              <a:lnSpc>
                <a:spcPct val="100000"/>
              </a:lnSpc>
              <a:spcBef>
                <a:spcPts val="0"/>
              </a:spcBef>
              <a:spcAft>
                <a:spcPts val="0"/>
              </a:spcAft>
              <a:buClr>
                <a:srgbClr val="000000"/>
              </a:buClr>
              <a:buSzPts val="500"/>
              <a:buFont typeface="Verdana"/>
              <a:buNone/>
              <a:defRPr sz="500"/>
            </a:lvl8pPr>
            <a:lvl9pPr marL="0" lvl="8" indent="0" algn="r">
              <a:lnSpc>
                <a:spcPct val="100000"/>
              </a:lnSpc>
              <a:spcBef>
                <a:spcPts val="0"/>
              </a:spcBef>
              <a:spcAft>
                <a:spcPts val="0"/>
              </a:spcAft>
              <a:buClr>
                <a:srgbClr val="000000"/>
              </a:buClr>
              <a:buSzPts val="500"/>
              <a:buFont typeface="Verdana"/>
              <a:buNone/>
              <a:defRPr sz="500"/>
            </a:lvl9pPr>
          </a:lstStyle>
          <a:p>
            <a:pPr marL="0" lvl="0" indent="0" algn="r" rtl="0">
              <a:spcBef>
                <a:spcPts val="0"/>
              </a:spcBef>
              <a:spcAft>
                <a:spcPts val="0"/>
              </a:spcAft>
              <a:buNone/>
            </a:pPr>
            <a:fld id="{00000000-1234-1234-1234-123412341234}" type="slidenum">
              <a:rPr lang="en-GB"/>
              <a:t>‹#›</a:t>
            </a:fld>
            <a:endParaRPr b="0" i="0" u="none" strike="noStrike" cap="none">
              <a:solidFill>
                <a:srgbClr val="000000"/>
              </a:solidFill>
              <a:latin typeface="Verdana"/>
              <a:ea typeface="Verdana"/>
              <a:cs typeface="Verdana"/>
              <a:sym typeface="Verdana"/>
            </a:endParaRPr>
          </a:p>
        </p:txBody>
      </p:sp>
      <p:pic>
        <p:nvPicPr>
          <p:cNvPr id="201" name="Google Shape;201;p40" descr="Picture 4"/>
          <p:cNvPicPr preferRelativeResize="0"/>
          <p:nvPr/>
        </p:nvPicPr>
        <p:blipFill rotWithShape="1">
          <a:blip r:embed="rId2">
            <a:alphaModFix/>
          </a:blip>
          <a:srcRect/>
          <a:stretch/>
        </p:blipFill>
        <p:spPr>
          <a:xfrm>
            <a:off x="7408166" y="92657"/>
            <a:ext cx="1590946" cy="29093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3.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
        <p:cNvGrpSpPr/>
        <p:nvPr/>
      </p:nvGrpSpPr>
      <p:grpSpPr>
        <a:xfrm>
          <a:off x="0" y="0"/>
          <a:ext cx="0" cy="0"/>
          <a:chOff x="0" y="0"/>
          <a:chExt cx="0" cy="0"/>
        </a:xfrm>
      </p:grpSpPr>
      <p:sp>
        <p:nvSpPr>
          <p:cNvPr id="53" name="Google Shape;53;p15"/>
          <p:cNvSpPr txBox="1">
            <a:spLocks noGrp="1"/>
          </p:cNvSpPr>
          <p:nvPr>
            <p:ph type="sldNum" idx="12"/>
          </p:nvPr>
        </p:nvSpPr>
        <p:spPr>
          <a:xfrm>
            <a:off x="8676746" y="4857275"/>
            <a:ext cx="95251" cy="95251"/>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300"/>
              <a:buFont typeface="Verdana"/>
              <a:buNone/>
              <a:defRPr sz="300" b="0" i="0" u="none" strike="noStrike" cap="none">
                <a:solidFill>
                  <a:srgbClr val="000000"/>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300"/>
              <a:buFont typeface="Verdana"/>
              <a:buNone/>
              <a:defRPr sz="300" b="0" i="0" u="none" strike="noStrike" cap="none">
                <a:solidFill>
                  <a:srgbClr val="000000"/>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300"/>
              <a:buFont typeface="Verdana"/>
              <a:buNone/>
              <a:defRPr sz="300" b="0" i="0" u="none" strike="noStrike" cap="none">
                <a:solidFill>
                  <a:srgbClr val="000000"/>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300"/>
              <a:buFont typeface="Verdana"/>
              <a:buNone/>
              <a:defRPr sz="300" b="0" i="0" u="none" strike="noStrike" cap="none">
                <a:solidFill>
                  <a:srgbClr val="000000"/>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300"/>
              <a:buFont typeface="Verdana"/>
              <a:buNone/>
              <a:defRPr sz="300" b="0" i="0" u="none" strike="noStrike" cap="none">
                <a:solidFill>
                  <a:srgbClr val="000000"/>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300"/>
              <a:buFont typeface="Verdana"/>
              <a:buNone/>
              <a:defRPr sz="300" b="0" i="0" u="none" strike="noStrike" cap="none">
                <a:solidFill>
                  <a:srgbClr val="000000"/>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300"/>
              <a:buFont typeface="Verdana"/>
              <a:buNone/>
              <a:defRPr sz="300" b="0" i="0" u="none" strike="noStrike" cap="none">
                <a:solidFill>
                  <a:srgbClr val="000000"/>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300"/>
              <a:buFont typeface="Verdana"/>
              <a:buNone/>
              <a:defRPr sz="300" b="0" i="0" u="none" strike="noStrike" cap="none">
                <a:solidFill>
                  <a:srgbClr val="000000"/>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300"/>
              <a:buFont typeface="Verdana"/>
              <a:buNone/>
              <a:defRPr sz="300" b="0" i="0" u="none" strike="noStrike" cap="none">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sp>
        <p:nvSpPr>
          <p:cNvPr id="54" name="Google Shape;54;p15"/>
          <p:cNvSpPr txBox="1">
            <a:spLocks noGrp="1"/>
          </p:cNvSpPr>
          <p:nvPr>
            <p:ph type="title"/>
          </p:nvPr>
        </p:nvSpPr>
        <p:spPr>
          <a:xfrm>
            <a:off x="370652" y="238130"/>
            <a:ext cx="8401347" cy="519113"/>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endParaRPr/>
          </a:p>
        </p:txBody>
      </p:sp>
      <p:sp>
        <p:nvSpPr>
          <p:cNvPr id="55" name="Google Shape;55;p15"/>
          <p:cNvSpPr txBox="1">
            <a:spLocks noGrp="1"/>
          </p:cNvSpPr>
          <p:nvPr>
            <p:ph type="body" idx="1"/>
          </p:nvPr>
        </p:nvSpPr>
        <p:spPr>
          <a:xfrm>
            <a:off x="457200" y="1200150"/>
            <a:ext cx="8229600" cy="3943350"/>
          </a:xfrm>
          <a:prstGeom prst="rect">
            <a:avLst/>
          </a:prstGeom>
          <a:noFill/>
          <a:ln>
            <a:noFill/>
          </a:ln>
        </p:spPr>
        <p:txBody>
          <a:bodyPr spcFirstLastPara="1" wrap="square" lIns="0" tIns="0" rIns="0" bIns="0" anchor="t" anchorCtr="0">
            <a:noAutofit/>
          </a:bodyPr>
          <a:lstStyle>
            <a:lvl1pPr marL="457200" marR="0" lvl="0" indent="-260350" algn="l" rtl="0">
              <a:lnSpc>
                <a:spcPct val="100000"/>
              </a:lnSpc>
              <a:spcBef>
                <a:spcPts val="500"/>
              </a:spcBef>
              <a:spcAft>
                <a:spcPts val="0"/>
              </a:spcAft>
              <a:buClr>
                <a:srgbClr val="000000"/>
              </a:buClr>
              <a:buSzPts val="500"/>
              <a:buFont typeface="Arial"/>
              <a:buChar char="​"/>
              <a:defRPr sz="500" b="0" i="0" u="none" strike="noStrike" cap="none">
                <a:solidFill>
                  <a:srgbClr val="000000"/>
                </a:solidFill>
                <a:latin typeface="Verdana"/>
                <a:ea typeface="Verdana"/>
                <a:cs typeface="Verdana"/>
                <a:sym typeface="Verdana"/>
              </a:defRPr>
            </a:lvl1pPr>
            <a:lvl2pPr marL="914400" marR="0" lvl="1" indent="-260350" algn="l" rtl="0">
              <a:lnSpc>
                <a:spcPct val="100000"/>
              </a:lnSpc>
              <a:spcBef>
                <a:spcPts val="500"/>
              </a:spcBef>
              <a:spcAft>
                <a:spcPts val="0"/>
              </a:spcAft>
              <a:buClr>
                <a:srgbClr val="000000"/>
              </a:buClr>
              <a:buSzPts val="500"/>
              <a:buFont typeface="Arial"/>
              <a:buChar char="​"/>
              <a:defRPr sz="500" b="0" i="0" u="none" strike="noStrike" cap="none">
                <a:solidFill>
                  <a:srgbClr val="000000"/>
                </a:solidFill>
                <a:latin typeface="Verdana"/>
                <a:ea typeface="Verdana"/>
                <a:cs typeface="Verdana"/>
                <a:sym typeface="Verdana"/>
              </a:defRPr>
            </a:lvl2pPr>
            <a:lvl3pPr marL="1371600" marR="0" lvl="2" indent="-260350" algn="l" rtl="0">
              <a:lnSpc>
                <a:spcPct val="100000"/>
              </a:lnSpc>
              <a:spcBef>
                <a:spcPts val="500"/>
              </a:spcBef>
              <a:spcAft>
                <a:spcPts val="0"/>
              </a:spcAft>
              <a:buClr>
                <a:srgbClr val="000000"/>
              </a:buClr>
              <a:buSzPts val="500"/>
              <a:buFont typeface="Arial"/>
              <a:buChar char="•"/>
              <a:defRPr sz="500" b="0" i="0" u="none" strike="noStrike" cap="none">
                <a:solidFill>
                  <a:srgbClr val="000000"/>
                </a:solidFill>
                <a:latin typeface="Verdana"/>
                <a:ea typeface="Verdana"/>
                <a:cs typeface="Verdana"/>
                <a:sym typeface="Verdana"/>
              </a:defRPr>
            </a:lvl3pPr>
            <a:lvl4pPr marL="1828800" marR="0" lvl="3" indent="-260350" algn="l" rtl="0">
              <a:lnSpc>
                <a:spcPct val="100000"/>
              </a:lnSpc>
              <a:spcBef>
                <a:spcPts val="500"/>
              </a:spcBef>
              <a:spcAft>
                <a:spcPts val="0"/>
              </a:spcAft>
              <a:buClr>
                <a:srgbClr val="000000"/>
              </a:buClr>
              <a:buSzPts val="500"/>
              <a:buFont typeface="Arial"/>
              <a:buChar char="−"/>
              <a:defRPr sz="500" b="0" i="0" u="none" strike="noStrike" cap="none">
                <a:solidFill>
                  <a:srgbClr val="000000"/>
                </a:solidFill>
                <a:latin typeface="Verdana"/>
                <a:ea typeface="Verdana"/>
                <a:cs typeface="Verdana"/>
                <a:sym typeface="Verdana"/>
              </a:defRPr>
            </a:lvl4pPr>
            <a:lvl5pPr marL="2286000" marR="0" lvl="4" indent="-260350" algn="l" rtl="0">
              <a:lnSpc>
                <a:spcPct val="100000"/>
              </a:lnSpc>
              <a:spcBef>
                <a:spcPts val="500"/>
              </a:spcBef>
              <a:spcAft>
                <a:spcPts val="0"/>
              </a:spcAft>
              <a:buClr>
                <a:srgbClr val="000000"/>
              </a:buClr>
              <a:buSzPts val="500"/>
              <a:buFont typeface="Arial"/>
              <a:buChar char="−"/>
              <a:defRPr sz="500" b="0" i="0" u="none" strike="noStrike" cap="none">
                <a:solidFill>
                  <a:srgbClr val="000000"/>
                </a:solidFill>
                <a:latin typeface="Verdana"/>
                <a:ea typeface="Verdana"/>
                <a:cs typeface="Verdana"/>
                <a:sym typeface="Verdana"/>
              </a:defRPr>
            </a:lvl5pPr>
            <a:lvl6pPr marL="2743200" marR="0" lvl="5" indent="-260350" algn="l" rtl="0">
              <a:lnSpc>
                <a:spcPct val="100000"/>
              </a:lnSpc>
              <a:spcBef>
                <a:spcPts val="500"/>
              </a:spcBef>
              <a:spcAft>
                <a:spcPts val="0"/>
              </a:spcAft>
              <a:buClr>
                <a:srgbClr val="000000"/>
              </a:buClr>
              <a:buSzPts val="500"/>
              <a:buFont typeface="Arial"/>
              <a:buChar char="−"/>
              <a:defRPr sz="500" b="0" i="0" u="none" strike="noStrike" cap="none">
                <a:solidFill>
                  <a:srgbClr val="000000"/>
                </a:solidFill>
                <a:latin typeface="Verdana"/>
                <a:ea typeface="Verdana"/>
                <a:cs typeface="Verdana"/>
                <a:sym typeface="Verdana"/>
              </a:defRPr>
            </a:lvl6pPr>
            <a:lvl7pPr marL="3200400" marR="0" lvl="6" indent="-260350" algn="l" rtl="0">
              <a:lnSpc>
                <a:spcPct val="100000"/>
              </a:lnSpc>
              <a:spcBef>
                <a:spcPts val="500"/>
              </a:spcBef>
              <a:spcAft>
                <a:spcPts val="0"/>
              </a:spcAft>
              <a:buClr>
                <a:srgbClr val="000000"/>
              </a:buClr>
              <a:buSzPts val="500"/>
              <a:buFont typeface="Arial"/>
              <a:buChar char="−"/>
              <a:defRPr sz="500" b="0" i="0" u="none" strike="noStrike" cap="none">
                <a:solidFill>
                  <a:srgbClr val="000000"/>
                </a:solidFill>
                <a:latin typeface="Verdana"/>
                <a:ea typeface="Verdana"/>
                <a:cs typeface="Verdana"/>
                <a:sym typeface="Verdana"/>
              </a:defRPr>
            </a:lvl7pPr>
            <a:lvl8pPr marL="3657600" marR="0" lvl="7" indent="-260350" algn="l" rtl="0">
              <a:lnSpc>
                <a:spcPct val="100000"/>
              </a:lnSpc>
              <a:spcBef>
                <a:spcPts val="500"/>
              </a:spcBef>
              <a:spcAft>
                <a:spcPts val="0"/>
              </a:spcAft>
              <a:buClr>
                <a:srgbClr val="000000"/>
              </a:buClr>
              <a:buSzPts val="500"/>
              <a:buFont typeface="Arial"/>
              <a:buChar char="−"/>
              <a:defRPr sz="500" b="0" i="0" u="none" strike="noStrike" cap="none">
                <a:solidFill>
                  <a:srgbClr val="000000"/>
                </a:solidFill>
                <a:latin typeface="Verdana"/>
                <a:ea typeface="Verdana"/>
                <a:cs typeface="Verdana"/>
                <a:sym typeface="Verdana"/>
              </a:defRPr>
            </a:lvl8pPr>
            <a:lvl9pPr marL="4114800" marR="0" lvl="8" indent="-260350" algn="l" rtl="0">
              <a:lnSpc>
                <a:spcPct val="100000"/>
              </a:lnSpc>
              <a:spcBef>
                <a:spcPts val="500"/>
              </a:spcBef>
              <a:spcAft>
                <a:spcPts val="0"/>
              </a:spcAft>
              <a:buClr>
                <a:srgbClr val="000000"/>
              </a:buClr>
              <a:buSzPts val="500"/>
              <a:buFont typeface="Arial"/>
              <a:buChar char="−"/>
              <a:defRPr sz="500" b="0" i="0" u="none" strike="noStrike" cap="none">
                <a:solidFill>
                  <a:srgbClr val="000000"/>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0023"/>
        </a:solidFill>
        <a:effectLst/>
      </p:bgPr>
    </p:bg>
    <p:spTree>
      <p:nvGrpSpPr>
        <p:cNvPr id="1" name="Shape 206"/>
        <p:cNvGrpSpPr/>
        <p:nvPr/>
      </p:nvGrpSpPr>
      <p:grpSpPr>
        <a:xfrm>
          <a:off x="0" y="0"/>
          <a:ext cx="0" cy="0"/>
          <a:chOff x="0" y="0"/>
          <a:chExt cx="0" cy="0"/>
        </a:xfrm>
      </p:grpSpPr>
      <p:sp>
        <p:nvSpPr>
          <p:cNvPr id="207" name="Google Shape;207;p41"/>
          <p:cNvSpPr/>
          <p:nvPr/>
        </p:nvSpPr>
        <p:spPr>
          <a:xfrm>
            <a:off x="33379" y="2355792"/>
            <a:ext cx="8856000" cy="3003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3100"/>
              <a:buFont typeface="Lato"/>
              <a:buNone/>
            </a:pPr>
            <a:r>
              <a:rPr lang="en-GB" sz="3100" b="1" i="0" u="none" strike="noStrike" cap="none">
                <a:solidFill>
                  <a:srgbClr val="FFFFFF"/>
                </a:solidFill>
                <a:latin typeface="Lato"/>
                <a:ea typeface="Lato"/>
                <a:cs typeface="Lato"/>
                <a:sym typeface="Lato"/>
              </a:rPr>
              <a:t>RESPONSIBLE AI PROJECT</a:t>
            </a:r>
            <a:endParaRPr sz="1400" b="0" i="0" u="none" strike="noStrike" cap="none">
              <a:solidFill>
                <a:schemeClr val="dk1"/>
              </a:solidFill>
              <a:latin typeface="Arial"/>
              <a:ea typeface="Arial"/>
              <a:cs typeface="Arial"/>
              <a:sym typeface="Arial"/>
            </a:endParaRPr>
          </a:p>
        </p:txBody>
      </p:sp>
      <p:sp>
        <p:nvSpPr>
          <p:cNvPr id="208" name="Google Shape;208;p41"/>
          <p:cNvSpPr/>
          <p:nvPr/>
        </p:nvSpPr>
        <p:spPr>
          <a:xfrm>
            <a:off x="69089" y="2920307"/>
            <a:ext cx="8820300" cy="1443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1400"/>
              <a:buFont typeface="Lato"/>
              <a:buNone/>
            </a:pPr>
            <a:r>
              <a:rPr lang="en-GB" sz="1400" b="0" i="0" u="none" strike="noStrike" cap="none">
                <a:solidFill>
                  <a:srgbClr val="FFFFFF"/>
                </a:solidFill>
                <a:latin typeface="Lato"/>
                <a:ea typeface="Lato"/>
                <a:cs typeface="Lato"/>
                <a:sym typeface="Lato"/>
              </a:rPr>
              <a:t>EMPLOYEE ATTRITION PREDICTION</a:t>
            </a:r>
            <a:endParaRPr sz="1400" b="0" i="0" u="none" strike="noStrike" cap="none">
              <a:solidFill>
                <a:schemeClr val="dk1"/>
              </a:solidFill>
              <a:latin typeface="Arial"/>
              <a:ea typeface="Arial"/>
              <a:cs typeface="Arial"/>
              <a:sym typeface="Arial"/>
            </a:endParaRPr>
          </a:p>
        </p:txBody>
      </p:sp>
      <p:pic>
        <p:nvPicPr>
          <p:cNvPr id="209" name="Google Shape;209;p41" descr="Picture 1"/>
          <p:cNvPicPr preferRelativeResize="0"/>
          <p:nvPr/>
        </p:nvPicPr>
        <p:blipFill rotWithShape="1">
          <a:blip r:embed="rId3">
            <a:alphaModFix/>
          </a:blip>
          <a:srcRect/>
          <a:stretch/>
        </p:blipFill>
        <p:spPr>
          <a:xfrm>
            <a:off x="1774915" y="267517"/>
            <a:ext cx="5594171" cy="27970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0"/>
          <p:cNvSpPr/>
          <p:nvPr/>
        </p:nvSpPr>
        <p:spPr>
          <a:xfrm>
            <a:off x="0" y="-11775"/>
            <a:ext cx="4287600" cy="6564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3" name="Google Shape;333;p50"/>
          <p:cNvSpPr/>
          <p:nvPr/>
        </p:nvSpPr>
        <p:spPr>
          <a:xfrm>
            <a:off x="326857" y="252766"/>
            <a:ext cx="8713196" cy="17633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700" b="1">
                <a:solidFill>
                  <a:srgbClr val="FFFFFF"/>
                </a:solidFill>
                <a:latin typeface="Lato"/>
                <a:ea typeface="Lato"/>
                <a:cs typeface="Lato"/>
                <a:sym typeface="Lato"/>
              </a:rPr>
              <a:t>Model and Data Bias - Reweighting</a:t>
            </a:r>
            <a:r>
              <a:rPr lang="en-GB" sz="1800" b="1">
                <a:solidFill>
                  <a:schemeClr val="dk1"/>
                </a:solidFill>
                <a:latin typeface="Geo"/>
                <a:ea typeface="Geo"/>
                <a:cs typeface="Geo"/>
                <a:sym typeface="Geo"/>
              </a:rPr>
              <a:t> </a:t>
            </a:r>
            <a:r>
              <a:rPr lang="en-GB" sz="1700" b="1">
                <a:solidFill>
                  <a:srgbClr val="FFFFFF"/>
                </a:solidFill>
                <a:latin typeface="Lato"/>
                <a:ea typeface="Lato"/>
                <a:cs typeface="Lato"/>
                <a:sym typeface="Lato"/>
              </a:rPr>
              <a:t> </a:t>
            </a:r>
            <a:endParaRPr sz="1400">
              <a:solidFill>
                <a:schemeClr val="dk1"/>
              </a:solidFill>
              <a:latin typeface="Arial"/>
              <a:ea typeface="Arial"/>
              <a:cs typeface="Arial"/>
              <a:sym typeface="Arial"/>
            </a:endParaRPr>
          </a:p>
        </p:txBody>
      </p:sp>
      <p:grpSp>
        <p:nvGrpSpPr>
          <p:cNvPr id="334" name="Google Shape;334;p50"/>
          <p:cNvGrpSpPr/>
          <p:nvPr/>
        </p:nvGrpSpPr>
        <p:grpSpPr>
          <a:xfrm>
            <a:off x="4779900" y="119884"/>
            <a:ext cx="2131392" cy="269409"/>
            <a:chOff x="722" y="360137"/>
            <a:chExt cx="2465177" cy="352168"/>
          </a:xfrm>
        </p:grpSpPr>
        <p:sp>
          <p:nvSpPr>
            <p:cNvPr id="335" name="Google Shape;335;p50"/>
            <p:cNvSpPr/>
            <p:nvPr/>
          </p:nvSpPr>
          <p:spPr>
            <a:xfrm>
              <a:off x="722" y="360137"/>
              <a:ext cx="880420" cy="352168"/>
            </a:xfrm>
            <a:prstGeom prst="chevron">
              <a:avLst>
                <a:gd name="adj" fmla="val 50000"/>
              </a:avLst>
            </a:prstGeom>
            <a:solidFill>
              <a:schemeClr val="lt1"/>
            </a:solidFill>
            <a:ln w="38100" cap="flat" cmpd="sng">
              <a:solidFill>
                <a:srgbClr val="AD464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6" name="Google Shape;336;p50"/>
            <p:cNvSpPr txBox="1"/>
            <p:nvPr/>
          </p:nvSpPr>
          <p:spPr>
            <a:xfrm>
              <a:off x="176806" y="360137"/>
              <a:ext cx="528252" cy="352168"/>
            </a:xfrm>
            <a:prstGeom prst="rect">
              <a:avLst/>
            </a:prstGeom>
            <a:noFill/>
            <a:ln>
              <a:noFill/>
            </a:ln>
          </p:spPr>
          <p:txBody>
            <a:bodyPr spcFirstLastPara="1" wrap="square" lIns="24000" tIns="8000" rIns="8000" bIns="8000" anchor="ctr" anchorCtr="0">
              <a:noAutofit/>
            </a:bodyPr>
            <a:lstStyle/>
            <a:p>
              <a:pPr marL="0" marR="0" lvl="0" indent="0" algn="ctr" rtl="0">
                <a:lnSpc>
                  <a:spcPct val="90000"/>
                </a:lnSpc>
                <a:spcBef>
                  <a:spcPts val="0"/>
                </a:spcBef>
                <a:spcAft>
                  <a:spcPts val="0"/>
                </a:spcAft>
                <a:buClr>
                  <a:schemeClr val="lt1"/>
                </a:buClr>
                <a:buSzPts val="600"/>
                <a:buFont typeface="Arial"/>
                <a:buNone/>
              </a:pPr>
              <a:r>
                <a:rPr lang="en-GB" sz="600">
                  <a:solidFill>
                    <a:schemeClr val="dk1"/>
                  </a:solidFill>
                  <a:latin typeface="Arial"/>
                  <a:ea typeface="Arial"/>
                  <a:cs typeface="Arial"/>
                  <a:sym typeface="Arial"/>
                </a:rPr>
                <a:t>SPD | DPI</a:t>
              </a:r>
              <a:endParaRPr sz="1100">
                <a:solidFill>
                  <a:schemeClr val="dk1"/>
                </a:solidFill>
              </a:endParaRPr>
            </a:p>
          </p:txBody>
        </p:sp>
        <p:sp>
          <p:nvSpPr>
            <p:cNvPr id="337" name="Google Shape;337;p50"/>
            <p:cNvSpPr/>
            <p:nvPr/>
          </p:nvSpPr>
          <p:spPr>
            <a:xfrm>
              <a:off x="793100" y="360137"/>
              <a:ext cx="880420" cy="352168"/>
            </a:xfrm>
            <a:prstGeom prst="chevron">
              <a:avLst>
                <a:gd name="adj" fmla="val 50000"/>
              </a:avLst>
            </a:prstGeom>
            <a:solidFill>
              <a:schemeClr val="lt1"/>
            </a:solidFill>
            <a:ln w="38100" cap="flat" cmpd="sng">
              <a:solidFill>
                <a:srgbClr val="AD464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8" name="Google Shape;338;p50"/>
            <p:cNvSpPr txBox="1"/>
            <p:nvPr/>
          </p:nvSpPr>
          <p:spPr>
            <a:xfrm>
              <a:off x="969184" y="360137"/>
              <a:ext cx="528252" cy="352168"/>
            </a:xfrm>
            <a:prstGeom prst="rect">
              <a:avLst/>
            </a:prstGeom>
            <a:noFill/>
            <a:ln>
              <a:noFill/>
            </a:ln>
          </p:spPr>
          <p:txBody>
            <a:bodyPr spcFirstLastPara="1" wrap="square" lIns="24000" tIns="8000" rIns="8000" bIns="8000" anchor="ctr" anchorCtr="0">
              <a:noAutofit/>
            </a:bodyPr>
            <a:lstStyle/>
            <a:p>
              <a:pPr marL="0" marR="0" lvl="0" indent="0" algn="ctr" rtl="0">
                <a:lnSpc>
                  <a:spcPct val="90000"/>
                </a:lnSpc>
                <a:spcBef>
                  <a:spcPts val="0"/>
                </a:spcBef>
                <a:spcAft>
                  <a:spcPts val="0"/>
                </a:spcAft>
                <a:buClr>
                  <a:schemeClr val="lt1"/>
                </a:buClr>
                <a:buSzPts val="600"/>
                <a:buFont typeface="Arial"/>
                <a:buNone/>
              </a:pPr>
              <a:r>
                <a:rPr lang="en-GB" sz="600">
                  <a:solidFill>
                    <a:schemeClr val="dk1"/>
                  </a:solidFill>
                  <a:latin typeface="Arial"/>
                  <a:ea typeface="Arial"/>
                  <a:cs typeface="Arial"/>
                  <a:sym typeface="Arial"/>
                </a:rPr>
                <a:t>Reweights</a:t>
              </a:r>
              <a:endParaRPr sz="1100">
                <a:solidFill>
                  <a:schemeClr val="dk1"/>
                </a:solidFill>
              </a:endParaRPr>
            </a:p>
          </p:txBody>
        </p:sp>
        <p:sp>
          <p:nvSpPr>
            <p:cNvPr id="339" name="Google Shape;339;p50"/>
            <p:cNvSpPr/>
            <p:nvPr/>
          </p:nvSpPr>
          <p:spPr>
            <a:xfrm>
              <a:off x="1585479" y="360137"/>
              <a:ext cx="880420" cy="352168"/>
            </a:xfrm>
            <a:prstGeom prst="chevron">
              <a:avLst>
                <a:gd name="adj" fmla="val 50000"/>
              </a:avLst>
            </a:prstGeom>
            <a:solidFill>
              <a:schemeClr val="lt1"/>
            </a:solidFill>
            <a:ln w="38100" cap="flat" cmpd="sng">
              <a:solidFill>
                <a:srgbClr val="AD464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0" name="Google Shape;340;p50"/>
            <p:cNvSpPr txBox="1"/>
            <p:nvPr/>
          </p:nvSpPr>
          <p:spPr>
            <a:xfrm>
              <a:off x="1761563" y="360137"/>
              <a:ext cx="528252" cy="352168"/>
            </a:xfrm>
            <a:prstGeom prst="rect">
              <a:avLst/>
            </a:prstGeom>
            <a:noFill/>
            <a:ln>
              <a:noFill/>
            </a:ln>
          </p:spPr>
          <p:txBody>
            <a:bodyPr spcFirstLastPara="1" wrap="square" lIns="24000" tIns="8000" rIns="8000" bIns="8000" anchor="ctr" anchorCtr="0">
              <a:noAutofit/>
            </a:bodyPr>
            <a:lstStyle/>
            <a:p>
              <a:pPr marL="0" marR="0" lvl="0" indent="0" algn="ctr" rtl="0">
                <a:lnSpc>
                  <a:spcPct val="90000"/>
                </a:lnSpc>
                <a:spcBef>
                  <a:spcPts val="0"/>
                </a:spcBef>
                <a:spcAft>
                  <a:spcPts val="0"/>
                </a:spcAft>
                <a:buClr>
                  <a:schemeClr val="lt1"/>
                </a:buClr>
                <a:buSzPts val="600"/>
                <a:buFont typeface="Arial"/>
                <a:buNone/>
              </a:pPr>
              <a:r>
                <a:rPr lang="en-GB" sz="600">
                  <a:solidFill>
                    <a:schemeClr val="dk1"/>
                  </a:solidFill>
                  <a:latin typeface="Arial"/>
                  <a:ea typeface="Arial"/>
                  <a:cs typeface="Arial"/>
                  <a:sym typeface="Arial"/>
                </a:rPr>
                <a:t>Model  Dev.</a:t>
              </a:r>
              <a:endParaRPr sz="1100">
                <a:solidFill>
                  <a:schemeClr val="dk1"/>
                </a:solidFill>
              </a:endParaRPr>
            </a:p>
          </p:txBody>
        </p:sp>
      </p:grpSp>
      <p:grpSp>
        <p:nvGrpSpPr>
          <p:cNvPr id="341" name="Google Shape;341;p50"/>
          <p:cNvGrpSpPr/>
          <p:nvPr/>
        </p:nvGrpSpPr>
        <p:grpSpPr>
          <a:xfrm>
            <a:off x="3761692" y="1518569"/>
            <a:ext cx="2427383" cy="3372166"/>
            <a:chOff x="13310" y="1065495"/>
            <a:chExt cx="3755071" cy="5856308"/>
          </a:xfrm>
        </p:grpSpPr>
        <p:pic>
          <p:nvPicPr>
            <p:cNvPr id="342" name="Google Shape;342;p50"/>
            <p:cNvPicPr preferRelativeResize="0"/>
            <p:nvPr/>
          </p:nvPicPr>
          <p:blipFill rotWithShape="1">
            <a:blip r:embed="rId3">
              <a:alphaModFix/>
            </a:blip>
            <a:srcRect r="41637" b="1070"/>
            <a:stretch/>
          </p:blipFill>
          <p:spPr>
            <a:xfrm>
              <a:off x="13310" y="1065495"/>
              <a:ext cx="3755071" cy="2463192"/>
            </a:xfrm>
            <a:prstGeom prst="rect">
              <a:avLst/>
            </a:prstGeom>
            <a:noFill/>
            <a:ln>
              <a:noFill/>
            </a:ln>
          </p:spPr>
        </p:pic>
        <p:pic>
          <p:nvPicPr>
            <p:cNvPr id="343" name="Google Shape;343;p50"/>
            <p:cNvPicPr preferRelativeResize="0"/>
            <p:nvPr/>
          </p:nvPicPr>
          <p:blipFill rotWithShape="1">
            <a:blip r:embed="rId3">
              <a:alphaModFix/>
            </a:blip>
            <a:srcRect l="58433" t="25000" r="738" b="44835"/>
            <a:stretch/>
          </p:blipFill>
          <p:spPr>
            <a:xfrm>
              <a:off x="23555" y="6033812"/>
              <a:ext cx="3105956" cy="887991"/>
            </a:xfrm>
            <a:prstGeom prst="rect">
              <a:avLst/>
            </a:prstGeom>
            <a:noFill/>
            <a:ln>
              <a:noFill/>
            </a:ln>
          </p:spPr>
        </p:pic>
        <p:pic>
          <p:nvPicPr>
            <p:cNvPr id="344" name="Google Shape;344;p50"/>
            <p:cNvPicPr preferRelativeResize="0"/>
            <p:nvPr/>
          </p:nvPicPr>
          <p:blipFill rotWithShape="1">
            <a:blip r:embed="rId4">
              <a:alphaModFix/>
            </a:blip>
            <a:srcRect r="41060"/>
            <a:stretch/>
          </p:blipFill>
          <p:spPr>
            <a:xfrm>
              <a:off x="50203" y="3528686"/>
              <a:ext cx="3601384" cy="2463191"/>
            </a:xfrm>
            <a:prstGeom prst="rect">
              <a:avLst/>
            </a:prstGeom>
            <a:noFill/>
            <a:ln>
              <a:noFill/>
            </a:ln>
          </p:spPr>
        </p:pic>
      </p:grpSp>
      <p:grpSp>
        <p:nvGrpSpPr>
          <p:cNvPr id="345" name="Google Shape;345;p50"/>
          <p:cNvGrpSpPr/>
          <p:nvPr/>
        </p:nvGrpSpPr>
        <p:grpSpPr>
          <a:xfrm>
            <a:off x="6303886" y="1496659"/>
            <a:ext cx="2470489" cy="3449270"/>
            <a:chOff x="8000786" y="71528"/>
            <a:chExt cx="3782036" cy="5816080"/>
          </a:xfrm>
        </p:grpSpPr>
        <p:pic>
          <p:nvPicPr>
            <p:cNvPr id="346" name="Google Shape;346;p50"/>
            <p:cNvPicPr preferRelativeResize="0"/>
            <p:nvPr/>
          </p:nvPicPr>
          <p:blipFill rotWithShape="1">
            <a:blip r:embed="rId5">
              <a:alphaModFix/>
            </a:blip>
            <a:srcRect r="39947" b="-723"/>
            <a:stretch/>
          </p:blipFill>
          <p:spPr>
            <a:xfrm>
              <a:off x="8027751" y="71528"/>
              <a:ext cx="3755071" cy="2505331"/>
            </a:xfrm>
            <a:prstGeom prst="rect">
              <a:avLst/>
            </a:prstGeom>
            <a:noFill/>
            <a:ln>
              <a:noFill/>
            </a:ln>
          </p:spPr>
        </p:pic>
        <p:pic>
          <p:nvPicPr>
            <p:cNvPr id="347" name="Google Shape;347;p50"/>
            <p:cNvPicPr preferRelativeResize="0"/>
            <p:nvPr/>
          </p:nvPicPr>
          <p:blipFill rotWithShape="1">
            <a:blip r:embed="rId5">
              <a:alphaModFix/>
            </a:blip>
            <a:srcRect l="60280" t="24498" b="42440"/>
            <a:stretch/>
          </p:blipFill>
          <p:spPr>
            <a:xfrm>
              <a:off x="8352309" y="4954410"/>
              <a:ext cx="2818332" cy="933198"/>
            </a:xfrm>
            <a:prstGeom prst="rect">
              <a:avLst/>
            </a:prstGeom>
            <a:noFill/>
            <a:ln>
              <a:noFill/>
            </a:ln>
          </p:spPr>
        </p:pic>
        <p:pic>
          <p:nvPicPr>
            <p:cNvPr id="348" name="Google Shape;348;p50"/>
            <p:cNvPicPr preferRelativeResize="0"/>
            <p:nvPr/>
          </p:nvPicPr>
          <p:blipFill rotWithShape="1">
            <a:blip r:embed="rId6">
              <a:alphaModFix/>
            </a:blip>
            <a:srcRect r="39471" b="1315"/>
            <a:stretch/>
          </p:blipFill>
          <p:spPr>
            <a:xfrm>
              <a:off x="8000786" y="2527354"/>
              <a:ext cx="3782036" cy="2555575"/>
            </a:xfrm>
            <a:prstGeom prst="rect">
              <a:avLst/>
            </a:prstGeom>
            <a:noFill/>
            <a:ln>
              <a:noFill/>
            </a:ln>
          </p:spPr>
        </p:pic>
      </p:grpSp>
      <p:pic>
        <p:nvPicPr>
          <p:cNvPr id="349" name="Google Shape;349;p50"/>
          <p:cNvPicPr preferRelativeResize="0"/>
          <p:nvPr/>
        </p:nvPicPr>
        <p:blipFill rotWithShape="1">
          <a:blip r:embed="rId7">
            <a:alphaModFix/>
          </a:blip>
          <a:srcRect/>
          <a:stretch/>
        </p:blipFill>
        <p:spPr>
          <a:xfrm>
            <a:off x="4779893" y="515795"/>
            <a:ext cx="2189298" cy="656264"/>
          </a:xfrm>
          <a:prstGeom prst="rect">
            <a:avLst/>
          </a:prstGeom>
          <a:noFill/>
          <a:ln w="9525" cap="flat" cmpd="sng">
            <a:solidFill>
              <a:schemeClr val="dk1"/>
            </a:solidFill>
            <a:prstDash val="solid"/>
            <a:round/>
            <a:headEnd type="none" w="sm" len="sm"/>
            <a:tailEnd type="none" w="sm" len="sm"/>
          </a:ln>
        </p:spPr>
      </p:pic>
      <p:sp>
        <p:nvSpPr>
          <p:cNvPr id="350" name="Google Shape;350;p50"/>
          <p:cNvSpPr txBox="1"/>
          <p:nvPr/>
        </p:nvSpPr>
        <p:spPr>
          <a:xfrm>
            <a:off x="4465215" y="1236110"/>
            <a:ext cx="4680554" cy="269274"/>
          </a:xfrm>
          <a:prstGeom prst="rect">
            <a:avLst/>
          </a:prstGeom>
          <a:noFill/>
          <a:ln>
            <a:noFill/>
          </a:ln>
        </p:spPr>
        <p:txBody>
          <a:bodyPr spcFirstLastPara="1" wrap="square" lIns="68575" tIns="34275" rIns="68575" bIns="34275" anchor="t" anchorCtr="0">
            <a:spAutoFit/>
          </a:bodyPr>
          <a:lstStyle/>
          <a:p>
            <a:r>
              <a:rPr lang="en-GB" sz="1300" dirty="0"/>
              <a:t>Random Forest                        Logistic Regression      </a:t>
            </a:r>
            <a:r>
              <a:rPr lang="en-GB" sz="1200" dirty="0">
                <a:solidFill>
                  <a:schemeClr val="dk1"/>
                </a:solidFill>
              </a:rPr>
              <a:t>           </a:t>
            </a:r>
            <a:endParaRPr sz="1100" dirty="0">
              <a:solidFill>
                <a:schemeClr val="dk1"/>
              </a:solidFill>
            </a:endParaRPr>
          </a:p>
        </p:txBody>
      </p:sp>
      <p:pic>
        <p:nvPicPr>
          <p:cNvPr id="351" name="Google Shape;351;p50"/>
          <p:cNvPicPr preferRelativeResize="0"/>
          <p:nvPr/>
        </p:nvPicPr>
        <p:blipFill rotWithShape="1">
          <a:blip r:embed="rId8">
            <a:alphaModFix/>
          </a:blip>
          <a:srcRect/>
          <a:stretch/>
        </p:blipFill>
        <p:spPr>
          <a:xfrm>
            <a:off x="7347081" y="-8792"/>
            <a:ext cx="1509286" cy="1239474"/>
          </a:xfrm>
          <a:prstGeom prst="rect">
            <a:avLst/>
          </a:prstGeom>
          <a:noFill/>
          <a:ln>
            <a:noFill/>
          </a:ln>
        </p:spPr>
      </p:pic>
      <p:sp>
        <p:nvSpPr>
          <p:cNvPr id="352" name="Google Shape;352;p50"/>
          <p:cNvSpPr txBox="1"/>
          <p:nvPr/>
        </p:nvSpPr>
        <p:spPr>
          <a:xfrm>
            <a:off x="107262" y="1495678"/>
            <a:ext cx="3330900" cy="2285211"/>
          </a:xfrm>
          <a:prstGeom prst="rect">
            <a:avLst/>
          </a:prstGeom>
          <a:noFill/>
          <a:ln>
            <a:noFill/>
          </a:ln>
        </p:spPr>
        <p:txBody>
          <a:bodyPr spcFirstLastPara="1" wrap="square" lIns="68575" tIns="34275" rIns="68575" bIns="34275" anchor="t" anchorCtr="0">
            <a:spAutoFit/>
          </a:bodyPr>
          <a:lstStyle/>
          <a:p>
            <a:pPr marL="457200" marR="0" lvl="0" indent="-304800" algn="l" rtl="0">
              <a:spcBef>
                <a:spcPts val="0"/>
              </a:spcBef>
              <a:spcAft>
                <a:spcPts val="0"/>
              </a:spcAft>
              <a:buClr>
                <a:schemeClr val="dk1"/>
              </a:buClr>
              <a:buSzPts val="1200"/>
              <a:buChar char="●"/>
            </a:pPr>
            <a:r>
              <a:rPr lang="en-GB" sz="1200" dirty="0">
                <a:solidFill>
                  <a:schemeClr val="dk1"/>
                </a:solidFill>
              </a:rPr>
              <a:t>SPD for ‘Marital status’ feature is 0.22</a:t>
            </a:r>
            <a:endParaRPr sz="1200" dirty="0">
              <a:solidFill>
                <a:schemeClr val="dk1"/>
              </a:solidFill>
            </a:endParaRPr>
          </a:p>
          <a:p>
            <a:pPr marL="457200" marR="0" lvl="0" indent="0" algn="l" rtl="0">
              <a:spcBef>
                <a:spcPts val="0"/>
              </a:spcBef>
              <a:spcAft>
                <a:spcPts val="0"/>
              </a:spcAft>
              <a:buNone/>
            </a:pPr>
            <a:endParaRPr sz="1200">
              <a:solidFill>
                <a:schemeClr val="dk1"/>
              </a:solidFill>
            </a:endParaRPr>
          </a:p>
          <a:p>
            <a:pPr marL="457200" marR="0" lvl="0" indent="-304800" algn="l" rtl="0">
              <a:spcBef>
                <a:spcPts val="0"/>
              </a:spcBef>
              <a:spcAft>
                <a:spcPts val="0"/>
              </a:spcAft>
              <a:buClr>
                <a:schemeClr val="dk1"/>
              </a:buClr>
              <a:buSzPts val="1200"/>
              <a:buChar char="●"/>
            </a:pPr>
            <a:r>
              <a:rPr lang="en-GB" sz="1200" dirty="0">
                <a:solidFill>
                  <a:schemeClr val="dk1"/>
                </a:solidFill>
              </a:rPr>
              <a:t>This proved presence of bias, to remove it we must apply reweighting.</a:t>
            </a:r>
            <a:endParaRPr sz="1200" dirty="0">
              <a:solidFill>
                <a:schemeClr val="dk1"/>
              </a:solidFill>
            </a:endParaRPr>
          </a:p>
          <a:p>
            <a:pPr marL="152400">
              <a:buSzPts val="1200"/>
            </a:pPr>
            <a:endParaRPr lang="en-GB" sz="1200" dirty="0">
              <a:solidFill>
                <a:schemeClr val="dk1"/>
              </a:solidFill>
            </a:endParaRPr>
          </a:p>
          <a:p>
            <a:pPr marL="457200" indent="-304800">
              <a:buSzPts val="1200"/>
              <a:buFont typeface="Arial,Sans-Serif"/>
              <a:buChar char="●"/>
            </a:pPr>
            <a:r>
              <a:rPr lang="en-GB" sz="1200" dirty="0">
                <a:solidFill>
                  <a:schemeClr val="dk1"/>
                </a:solidFill>
              </a:rPr>
              <a:t>Final weights after calculation: 0.8695, 1.3588, 1.1906, 0.7801</a:t>
            </a:r>
            <a:endParaRPr lang="en-GB" dirty="0">
              <a:solidFill>
                <a:schemeClr val="dk1"/>
              </a:solidFill>
            </a:endParaRPr>
          </a:p>
          <a:p>
            <a:pPr marL="152400">
              <a:buSzPts val="1200"/>
            </a:pPr>
            <a:endParaRPr lang="en-GB" sz="1200" dirty="0">
              <a:solidFill>
                <a:schemeClr val="dk1"/>
              </a:solidFill>
            </a:endParaRPr>
          </a:p>
          <a:p>
            <a:pPr marL="457200" indent="-304800">
              <a:buSzPts val="1200"/>
              <a:buFont typeface="Arial,Sans-Serif"/>
              <a:buChar char="●"/>
            </a:pPr>
            <a:r>
              <a:rPr lang="en-GB" sz="1200" dirty="0">
                <a:solidFill>
                  <a:schemeClr val="dk1"/>
                </a:solidFill>
              </a:rPr>
              <a:t>After reweighting, best performer is RF with weights. Fairness is still better in LR, but RF shows better fairness then earlier.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p:nvPr/>
        </p:nvSpPr>
        <p:spPr>
          <a:xfrm>
            <a:off x="10808" y="1068604"/>
            <a:ext cx="34113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dirty="0">
                <a:solidFill>
                  <a:schemeClr val="dk1"/>
                </a:solidFill>
              </a:rPr>
              <a:t>Performance of RF with ACF and weights is equivalent to that of RF with ACF but better than LR with </a:t>
            </a:r>
            <a:r>
              <a:rPr lang="en-GB" dirty="0" err="1">
                <a:solidFill>
                  <a:schemeClr val="dk1"/>
                </a:solidFill>
              </a:rPr>
              <a:t>ACFand</a:t>
            </a:r>
            <a:r>
              <a:rPr lang="en-GB" dirty="0">
                <a:solidFill>
                  <a:schemeClr val="dk1"/>
                </a:solidFill>
              </a:rPr>
              <a:t> LR with ACF and weights</a:t>
            </a:r>
            <a:endParaRPr sz="1400" dirty="0">
              <a:solidFill>
                <a:schemeClr val="dk1"/>
              </a:solidFill>
              <a:latin typeface="Arial"/>
              <a:ea typeface="Arial"/>
              <a:cs typeface="Arial"/>
              <a:sym typeface="Arial"/>
            </a:endParaRPr>
          </a:p>
        </p:txBody>
      </p:sp>
      <p:sp>
        <p:nvSpPr>
          <p:cNvPr id="359" name="Google Shape;359;p51"/>
          <p:cNvSpPr/>
          <p:nvPr/>
        </p:nvSpPr>
        <p:spPr>
          <a:xfrm>
            <a:off x="0" y="-11775"/>
            <a:ext cx="3076200" cy="6564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0" name="Google Shape;360;p51"/>
          <p:cNvSpPr/>
          <p:nvPr/>
        </p:nvSpPr>
        <p:spPr>
          <a:xfrm>
            <a:off x="3553150" y="142725"/>
            <a:ext cx="46566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GB" sz="1300"/>
              <a:t>Eliminates the effects of PII columns on Data</a:t>
            </a:r>
            <a:endParaRPr sz="1300"/>
          </a:p>
        </p:txBody>
      </p:sp>
      <p:sp>
        <p:nvSpPr>
          <p:cNvPr id="361" name="Google Shape;361;p51"/>
          <p:cNvSpPr txBox="1"/>
          <p:nvPr/>
        </p:nvSpPr>
        <p:spPr>
          <a:xfrm>
            <a:off x="63279" y="721922"/>
            <a:ext cx="1495800" cy="269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GB" sz="1300"/>
              <a:t>Key Insights</a:t>
            </a:r>
            <a:endParaRPr sz="1300"/>
          </a:p>
        </p:txBody>
      </p:sp>
      <p:sp>
        <p:nvSpPr>
          <p:cNvPr id="362" name="Google Shape;362;p51"/>
          <p:cNvSpPr txBox="1"/>
          <p:nvPr/>
        </p:nvSpPr>
        <p:spPr>
          <a:xfrm>
            <a:off x="80233" y="2935638"/>
            <a:ext cx="3272400" cy="715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GB">
                <a:solidFill>
                  <a:schemeClr val="dk1"/>
                </a:solidFill>
              </a:rPr>
              <a:t>Applying reweighting improves Fairness</a:t>
            </a:r>
            <a:r>
              <a:rPr lang="en-GB" sz="1200">
                <a:solidFill>
                  <a:schemeClr val="dk1"/>
                </a:solidFill>
                <a:latin typeface="Arial"/>
                <a:ea typeface="Arial"/>
                <a:cs typeface="Arial"/>
                <a:sym typeface="Arial"/>
              </a:rPr>
              <a:t> </a:t>
            </a:r>
            <a:r>
              <a:rPr lang="en-GB">
                <a:solidFill>
                  <a:schemeClr val="dk1"/>
                </a:solidFill>
              </a:rPr>
              <a:t>metrics on random forest ACF, but, not on LR with ACF.</a:t>
            </a:r>
            <a:endParaRPr>
              <a:solidFill>
                <a:schemeClr val="dk1"/>
              </a:solidFill>
            </a:endParaRPr>
          </a:p>
        </p:txBody>
      </p:sp>
      <p:sp>
        <p:nvSpPr>
          <p:cNvPr id="363" name="Google Shape;363;p51"/>
          <p:cNvSpPr/>
          <p:nvPr/>
        </p:nvSpPr>
        <p:spPr>
          <a:xfrm>
            <a:off x="326858" y="248120"/>
            <a:ext cx="8713196" cy="17633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700" b="1">
                <a:solidFill>
                  <a:srgbClr val="FFFFFF"/>
                </a:solidFill>
                <a:latin typeface="Lato"/>
                <a:ea typeface="Lato"/>
                <a:cs typeface="Lato"/>
                <a:sym typeface="Lato"/>
              </a:rPr>
              <a:t>Model and Data Bias - ACF </a:t>
            </a:r>
            <a:endParaRPr sz="1400">
              <a:solidFill>
                <a:schemeClr val="dk1"/>
              </a:solidFill>
              <a:latin typeface="Arial"/>
              <a:ea typeface="Arial"/>
              <a:cs typeface="Arial"/>
              <a:sym typeface="Arial"/>
            </a:endParaRPr>
          </a:p>
        </p:txBody>
      </p:sp>
      <p:grpSp>
        <p:nvGrpSpPr>
          <p:cNvPr id="364" name="Google Shape;364;p51"/>
          <p:cNvGrpSpPr/>
          <p:nvPr/>
        </p:nvGrpSpPr>
        <p:grpSpPr>
          <a:xfrm>
            <a:off x="3272859" y="638199"/>
            <a:ext cx="2958771" cy="4421254"/>
            <a:chOff x="4363812" y="373857"/>
            <a:chExt cx="3945028" cy="5895005"/>
          </a:xfrm>
        </p:grpSpPr>
        <p:pic>
          <p:nvPicPr>
            <p:cNvPr id="365" name="Google Shape;365;p51"/>
            <p:cNvPicPr preferRelativeResize="0"/>
            <p:nvPr/>
          </p:nvPicPr>
          <p:blipFill rotWithShape="1">
            <a:blip r:embed="rId3">
              <a:alphaModFix/>
            </a:blip>
            <a:srcRect l="68740" t="35381" r="824" b="54928"/>
            <a:stretch/>
          </p:blipFill>
          <p:spPr>
            <a:xfrm>
              <a:off x="4363812" y="5752026"/>
              <a:ext cx="3580213" cy="516836"/>
            </a:xfrm>
            <a:prstGeom prst="rect">
              <a:avLst/>
            </a:prstGeom>
            <a:noFill/>
            <a:ln>
              <a:noFill/>
            </a:ln>
          </p:spPr>
        </p:pic>
        <p:pic>
          <p:nvPicPr>
            <p:cNvPr id="366" name="Google Shape;366;p51"/>
            <p:cNvPicPr preferRelativeResize="0"/>
            <p:nvPr/>
          </p:nvPicPr>
          <p:blipFill rotWithShape="1">
            <a:blip r:embed="rId3">
              <a:alphaModFix/>
            </a:blip>
            <a:srcRect r="31627" b="282"/>
            <a:stretch/>
          </p:blipFill>
          <p:spPr>
            <a:xfrm>
              <a:off x="4420587" y="373857"/>
              <a:ext cx="3888253" cy="2624791"/>
            </a:xfrm>
            <a:prstGeom prst="rect">
              <a:avLst/>
            </a:prstGeom>
            <a:noFill/>
            <a:ln>
              <a:noFill/>
            </a:ln>
          </p:spPr>
        </p:pic>
        <p:pic>
          <p:nvPicPr>
            <p:cNvPr id="367" name="Google Shape;367;p51"/>
            <p:cNvPicPr preferRelativeResize="0"/>
            <p:nvPr/>
          </p:nvPicPr>
          <p:blipFill rotWithShape="1">
            <a:blip r:embed="rId4">
              <a:alphaModFix/>
            </a:blip>
            <a:srcRect r="31230"/>
            <a:stretch/>
          </p:blipFill>
          <p:spPr>
            <a:xfrm>
              <a:off x="4420587" y="2927157"/>
              <a:ext cx="3816641" cy="2876728"/>
            </a:xfrm>
            <a:prstGeom prst="rect">
              <a:avLst/>
            </a:prstGeom>
            <a:noFill/>
            <a:ln>
              <a:noFill/>
            </a:ln>
          </p:spPr>
        </p:pic>
      </p:grpSp>
      <p:grpSp>
        <p:nvGrpSpPr>
          <p:cNvPr id="369" name="Google Shape;369;p51"/>
          <p:cNvGrpSpPr/>
          <p:nvPr/>
        </p:nvGrpSpPr>
        <p:grpSpPr>
          <a:xfrm>
            <a:off x="6177921" y="654728"/>
            <a:ext cx="2966079" cy="4415377"/>
            <a:chOff x="8237228" y="395896"/>
            <a:chExt cx="3954772" cy="5887169"/>
          </a:xfrm>
        </p:grpSpPr>
        <p:pic>
          <p:nvPicPr>
            <p:cNvPr id="370" name="Google Shape;370;p51"/>
            <p:cNvPicPr preferRelativeResize="0"/>
            <p:nvPr/>
          </p:nvPicPr>
          <p:blipFill rotWithShape="1">
            <a:blip r:embed="rId5">
              <a:alphaModFix/>
            </a:blip>
            <a:srcRect r="32916" b="392"/>
            <a:stretch/>
          </p:blipFill>
          <p:spPr>
            <a:xfrm>
              <a:off x="8335454" y="395896"/>
              <a:ext cx="3856446" cy="2536842"/>
            </a:xfrm>
            <a:prstGeom prst="rect">
              <a:avLst/>
            </a:prstGeom>
            <a:noFill/>
            <a:ln>
              <a:noFill/>
            </a:ln>
          </p:spPr>
        </p:pic>
        <p:pic>
          <p:nvPicPr>
            <p:cNvPr id="371" name="Google Shape;371;p51"/>
            <p:cNvPicPr preferRelativeResize="0"/>
            <p:nvPr/>
          </p:nvPicPr>
          <p:blipFill rotWithShape="1">
            <a:blip r:embed="rId5">
              <a:alphaModFix/>
            </a:blip>
            <a:srcRect l="66830" t="34493" b="54245"/>
            <a:stretch/>
          </p:blipFill>
          <p:spPr>
            <a:xfrm>
              <a:off x="8237228" y="5752026"/>
              <a:ext cx="3530700" cy="531039"/>
            </a:xfrm>
            <a:prstGeom prst="rect">
              <a:avLst/>
            </a:prstGeom>
            <a:noFill/>
            <a:ln>
              <a:noFill/>
            </a:ln>
          </p:spPr>
        </p:pic>
        <p:pic>
          <p:nvPicPr>
            <p:cNvPr id="372" name="Google Shape;372;p51"/>
            <p:cNvPicPr preferRelativeResize="0"/>
            <p:nvPr/>
          </p:nvPicPr>
          <p:blipFill rotWithShape="1">
            <a:blip r:embed="rId6">
              <a:alphaModFix/>
            </a:blip>
            <a:srcRect l="91" t="343" r="32685" b="-343"/>
            <a:stretch/>
          </p:blipFill>
          <p:spPr>
            <a:xfrm>
              <a:off x="8237912" y="2900924"/>
              <a:ext cx="3954088" cy="2733555"/>
            </a:xfrm>
            <a:prstGeom prst="rect">
              <a:avLst/>
            </a:prstGeom>
            <a:noFill/>
            <a:ln>
              <a:noFill/>
            </a:ln>
          </p:spPr>
        </p:pic>
      </p:grpSp>
      <p:sp>
        <p:nvSpPr>
          <p:cNvPr id="2" name="Google Shape;368;p51">
            <a:extLst>
              <a:ext uri="{FF2B5EF4-FFF2-40B4-BE49-F238E27FC236}">
                <a16:creationId xmlns:a16="http://schemas.microsoft.com/office/drawing/2014/main" id="{8D1E3EC5-A3FF-D0AF-638D-7F4201274D83}"/>
              </a:ext>
            </a:extLst>
          </p:cNvPr>
          <p:cNvSpPr txBox="1"/>
          <p:nvPr/>
        </p:nvSpPr>
        <p:spPr>
          <a:xfrm>
            <a:off x="6797281" y="316039"/>
            <a:ext cx="2121138" cy="269274"/>
          </a:xfrm>
          <a:prstGeom prst="rect">
            <a:avLst/>
          </a:prstGeom>
          <a:noFill/>
          <a:ln>
            <a:noFill/>
          </a:ln>
        </p:spPr>
        <p:txBody>
          <a:bodyPr spcFirstLastPara="1" wrap="square" lIns="68575" tIns="34275" rIns="68575" bIns="34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300" dirty="0"/>
              <a:t>Logistic Regression</a:t>
            </a:r>
          </a:p>
        </p:txBody>
      </p:sp>
      <p:sp>
        <p:nvSpPr>
          <p:cNvPr id="3" name="Google Shape;368;p51">
            <a:extLst>
              <a:ext uri="{FF2B5EF4-FFF2-40B4-BE49-F238E27FC236}">
                <a16:creationId xmlns:a16="http://schemas.microsoft.com/office/drawing/2014/main" id="{8D1E3EC5-A3FF-D0AF-638D-7F4201274D83}"/>
              </a:ext>
            </a:extLst>
          </p:cNvPr>
          <p:cNvSpPr txBox="1"/>
          <p:nvPr/>
        </p:nvSpPr>
        <p:spPr>
          <a:xfrm>
            <a:off x="3704586" y="335821"/>
            <a:ext cx="2173893" cy="269274"/>
          </a:xfrm>
          <a:prstGeom prst="rect">
            <a:avLst/>
          </a:prstGeom>
          <a:noFill/>
          <a:ln>
            <a:noFill/>
          </a:ln>
        </p:spPr>
        <p:txBody>
          <a:bodyPr spcFirstLastPara="1" wrap="square" lIns="68575" tIns="34275" rIns="68575" bIns="34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GB" sz="1300" dirty="0"/>
              <a:t>Random Forest      </a:t>
            </a:r>
            <a:r>
              <a:rPr lang="en-GB" sz="1200" dirty="0">
                <a:solidFill>
                  <a:schemeClr val="dk1"/>
                </a:solidFill>
              </a:rPr>
              <a:t>           </a:t>
            </a:r>
            <a:endParaRPr sz="11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p:nvPr/>
        </p:nvSpPr>
        <p:spPr>
          <a:xfrm>
            <a:off x="0" y="-11775"/>
            <a:ext cx="3076200" cy="6564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9" name="Google Shape;379;p52"/>
          <p:cNvSpPr txBox="1"/>
          <p:nvPr/>
        </p:nvSpPr>
        <p:spPr>
          <a:xfrm>
            <a:off x="63279" y="721922"/>
            <a:ext cx="1495800" cy="269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endParaRPr sz="1300"/>
          </a:p>
        </p:txBody>
      </p:sp>
      <p:sp>
        <p:nvSpPr>
          <p:cNvPr id="380" name="Google Shape;380;p52"/>
          <p:cNvSpPr/>
          <p:nvPr/>
        </p:nvSpPr>
        <p:spPr>
          <a:xfrm>
            <a:off x="282997" y="196975"/>
            <a:ext cx="2514300" cy="17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700" b="1">
                <a:solidFill>
                  <a:srgbClr val="FFFFFF"/>
                </a:solidFill>
                <a:latin typeface="Lato"/>
                <a:ea typeface="Lato"/>
                <a:cs typeface="Lato"/>
                <a:sym typeface="Lato"/>
              </a:rPr>
              <a:t>Selecting the best model​</a:t>
            </a:r>
            <a:endParaRPr sz="1400">
              <a:solidFill>
                <a:schemeClr val="dk1"/>
              </a:solidFill>
              <a:latin typeface="Arial"/>
              <a:ea typeface="Arial"/>
              <a:cs typeface="Arial"/>
              <a:sym typeface="Arial"/>
            </a:endParaRPr>
          </a:p>
        </p:txBody>
      </p:sp>
      <p:sp>
        <p:nvSpPr>
          <p:cNvPr id="381" name="Google Shape;381;p52"/>
          <p:cNvSpPr txBox="1"/>
          <p:nvPr/>
        </p:nvSpPr>
        <p:spPr>
          <a:xfrm>
            <a:off x="-2622876" y="1275425"/>
            <a:ext cx="2777100" cy="227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pic>
        <p:nvPicPr>
          <p:cNvPr id="382" name="Google Shape;382;p52"/>
          <p:cNvPicPr preferRelativeResize="0"/>
          <p:nvPr/>
        </p:nvPicPr>
        <p:blipFill>
          <a:blip r:embed="rId3">
            <a:alphaModFix/>
          </a:blip>
          <a:stretch>
            <a:fillRect/>
          </a:stretch>
        </p:blipFill>
        <p:spPr>
          <a:xfrm>
            <a:off x="4" y="839950"/>
            <a:ext cx="7280122" cy="4174568"/>
          </a:xfrm>
          <a:prstGeom prst="rect">
            <a:avLst/>
          </a:prstGeom>
          <a:noFill/>
          <a:ln>
            <a:noFill/>
          </a:ln>
        </p:spPr>
      </p:pic>
      <p:sp>
        <p:nvSpPr>
          <p:cNvPr id="383" name="Google Shape;383;p52"/>
          <p:cNvSpPr txBox="1"/>
          <p:nvPr/>
        </p:nvSpPr>
        <p:spPr>
          <a:xfrm>
            <a:off x="7688652" y="3814875"/>
            <a:ext cx="1200600" cy="715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GB" b="1">
                <a:solidFill>
                  <a:schemeClr val="dk1"/>
                </a:solidFill>
              </a:rPr>
              <a:t>Too Tedious and boring !!</a:t>
            </a:r>
            <a:endParaRPr>
              <a:solidFill>
                <a:schemeClr val="dk1"/>
              </a:solidFill>
            </a:endParaRPr>
          </a:p>
        </p:txBody>
      </p:sp>
      <p:pic>
        <p:nvPicPr>
          <p:cNvPr id="384" name="Google Shape;384;p52"/>
          <p:cNvPicPr preferRelativeResize="0"/>
          <p:nvPr/>
        </p:nvPicPr>
        <p:blipFill>
          <a:blip r:embed="rId4">
            <a:alphaModFix/>
          </a:blip>
          <a:stretch>
            <a:fillRect/>
          </a:stretch>
        </p:blipFill>
        <p:spPr>
          <a:xfrm>
            <a:off x="0" y="937651"/>
            <a:ext cx="9144002" cy="3538798"/>
          </a:xfrm>
          <a:prstGeom prst="rect">
            <a:avLst/>
          </a:prstGeom>
          <a:noFill/>
          <a:ln>
            <a:noFill/>
          </a:ln>
        </p:spPr>
      </p:pic>
      <p:sp>
        <p:nvSpPr>
          <p:cNvPr id="385" name="Google Shape;385;p52"/>
          <p:cNvSpPr txBox="1"/>
          <p:nvPr/>
        </p:nvSpPr>
        <p:spPr>
          <a:xfrm>
            <a:off x="6896977" y="60825"/>
            <a:ext cx="12006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GB" b="1">
                <a:solidFill>
                  <a:schemeClr val="dk1"/>
                </a:solidFill>
              </a:rPr>
              <a:t>Even more confusing!!</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 calcmode="lin" valueType="num">
                                      <p:cBhvr additive="base">
                                        <p:cTn id="7" dur="1000"/>
                                        <p:tgtEl>
                                          <p:spTgt spid="38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5"/>
                                        </p:tgtEl>
                                        <p:attrNameLst>
                                          <p:attrName>style.visibility</p:attrName>
                                        </p:attrNameLst>
                                      </p:cBhvr>
                                      <p:to>
                                        <p:strVal val="visible"/>
                                      </p:to>
                                    </p:set>
                                    <p:anim calcmode="lin" valueType="num">
                                      <p:cBhvr additive="base">
                                        <p:cTn id="12" dur="1000"/>
                                        <p:tgtEl>
                                          <p:spTgt spid="3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p:nvPr/>
        </p:nvSpPr>
        <p:spPr>
          <a:xfrm>
            <a:off x="0" y="-11775"/>
            <a:ext cx="3076200" cy="6564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2" name="Google Shape;392;p53"/>
          <p:cNvSpPr/>
          <p:nvPr/>
        </p:nvSpPr>
        <p:spPr>
          <a:xfrm>
            <a:off x="3553150" y="142725"/>
            <a:ext cx="4656600" cy="501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GB" sz="1300"/>
              <a:t>We compared all 20 models in terms of performance and fairness metrics and selected the top 3 models, given below: </a:t>
            </a:r>
            <a:endParaRPr sz="1300"/>
          </a:p>
        </p:txBody>
      </p:sp>
      <p:sp>
        <p:nvSpPr>
          <p:cNvPr id="393" name="Google Shape;393;p53"/>
          <p:cNvSpPr txBox="1"/>
          <p:nvPr/>
        </p:nvSpPr>
        <p:spPr>
          <a:xfrm>
            <a:off x="63279" y="721922"/>
            <a:ext cx="1495800" cy="269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endParaRPr sz="1300"/>
          </a:p>
        </p:txBody>
      </p:sp>
      <p:sp>
        <p:nvSpPr>
          <p:cNvPr id="394" name="Google Shape;394;p53"/>
          <p:cNvSpPr txBox="1"/>
          <p:nvPr/>
        </p:nvSpPr>
        <p:spPr>
          <a:xfrm>
            <a:off x="283006" y="3630400"/>
            <a:ext cx="7304100" cy="1146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GB" b="1">
                <a:solidFill>
                  <a:schemeClr val="dk1"/>
                </a:solidFill>
              </a:rPr>
              <a:t>Insights</a:t>
            </a:r>
            <a:r>
              <a:rPr lang="en-GB">
                <a:solidFill>
                  <a:schemeClr val="dk1"/>
                </a:solidFill>
              </a:rPr>
              <a:t>: As per the performance metrics random forest classifier with weights had highest R squared, accuracy, f-score and precision ​</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r>
              <a:rPr lang="en-GB">
                <a:solidFill>
                  <a:schemeClr val="dk1"/>
                </a:solidFill>
              </a:rPr>
              <a:t>As per the fairness metrics Random forest classifier with Reweights and DP on data applied had the best EoD, EO, demographic parity etc.​</a:t>
            </a:r>
            <a:endParaRPr>
              <a:solidFill>
                <a:schemeClr val="dk1"/>
              </a:solidFill>
            </a:endParaRPr>
          </a:p>
        </p:txBody>
      </p:sp>
      <p:sp>
        <p:nvSpPr>
          <p:cNvPr id="395" name="Google Shape;395;p53"/>
          <p:cNvSpPr/>
          <p:nvPr/>
        </p:nvSpPr>
        <p:spPr>
          <a:xfrm>
            <a:off x="282997" y="196975"/>
            <a:ext cx="2508000" cy="17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700" b="1">
                <a:solidFill>
                  <a:srgbClr val="FFFFFF"/>
                </a:solidFill>
                <a:latin typeface="Lato"/>
                <a:ea typeface="Lato"/>
                <a:cs typeface="Lato"/>
                <a:sym typeface="Lato"/>
              </a:rPr>
              <a:t>Selecting the best model​</a:t>
            </a:r>
            <a:endParaRPr sz="1400">
              <a:solidFill>
                <a:schemeClr val="dk1"/>
              </a:solidFill>
              <a:latin typeface="Arial"/>
              <a:ea typeface="Arial"/>
              <a:cs typeface="Arial"/>
              <a:sym typeface="Arial"/>
            </a:endParaRPr>
          </a:p>
        </p:txBody>
      </p:sp>
      <p:grpSp>
        <p:nvGrpSpPr>
          <p:cNvPr id="397" name="Google Shape;397;p53"/>
          <p:cNvGrpSpPr/>
          <p:nvPr/>
        </p:nvGrpSpPr>
        <p:grpSpPr>
          <a:xfrm>
            <a:off x="4851325" y="674238"/>
            <a:ext cx="4208851" cy="2869475"/>
            <a:chOff x="4851325" y="598038"/>
            <a:chExt cx="4208851" cy="2869475"/>
          </a:xfrm>
        </p:grpSpPr>
        <p:pic>
          <p:nvPicPr>
            <p:cNvPr id="398" name="Google Shape;398;p53"/>
            <p:cNvPicPr preferRelativeResize="0"/>
            <p:nvPr/>
          </p:nvPicPr>
          <p:blipFill rotWithShape="1">
            <a:blip r:embed="rId3">
              <a:alphaModFix/>
            </a:blip>
            <a:srcRect r="34602"/>
            <a:stretch/>
          </p:blipFill>
          <p:spPr>
            <a:xfrm>
              <a:off x="4851325" y="598038"/>
              <a:ext cx="4208851" cy="2869475"/>
            </a:xfrm>
            <a:prstGeom prst="rect">
              <a:avLst/>
            </a:prstGeom>
            <a:noFill/>
            <a:ln>
              <a:noFill/>
            </a:ln>
          </p:spPr>
        </p:pic>
        <p:pic>
          <p:nvPicPr>
            <p:cNvPr id="399" name="Google Shape;399;p53"/>
            <p:cNvPicPr preferRelativeResize="0"/>
            <p:nvPr/>
          </p:nvPicPr>
          <p:blipFill rotWithShape="1">
            <a:blip r:embed="rId3">
              <a:alphaModFix/>
            </a:blip>
            <a:srcRect l="65399" t="30856" b="48103"/>
            <a:stretch/>
          </p:blipFill>
          <p:spPr>
            <a:xfrm>
              <a:off x="6979450" y="1436138"/>
              <a:ext cx="1560801" cy="423199"/>
            </a:xfrm>
            <a:prstGeom prst="rect">
              <a:avLst/>
            </a:prstGeom>
            <a:noFill/>
            <a:ln>
              <a:noFill/>
            </a:ln>
          </p:spPr>
        </p:pic>
      </p:grpSp>
      <p:grpSp>
        <p:nvGrpSpPr>
          <p:cNvPr id="400" name="Google Shape;400;p53"/>
          <p:cNvGrpSpPr/>
          <p:nvPr/>
        </p:nvGrpSpPr>
        <p:grpSpPr>
          <a:xfrm>
            <a:off x="283000" y="847950"/>
            <a:ext cx="4208851" cy="2782447"/>
            <a:chOff x="283000" y="847950"/>
            <a:chExt cx="4208851" cy="2782447"/>
          </a:xfrm>
        </p:grpSpPr>
        <p:pic>
          <p:nvPicPr>
            <p:cNvPr id="401" name="Google Shape;401;p53"/>
            <p:cNvPicPr preferRelativeResize="0"/>
            <p:nvPr/>
          </p:nvPicPr>
          <p:blipFill rotWithShape="1">
            <a:blip r:embed="rId4">
              <a:alphaModFix/>
            </a:blip>
            <a:srcRect r="34840"/>
            <a:stretch/>
          </p:blipFill>
          <p:spPr>
            <a:xfrm>
              <a:off x="283000" y="847950"/>
              <a:ext cx="4208851" cy="2782447"/>
            </a:xfrm>
            <a:prstGeom prst="rect">
              <a:avLst/>
            </a:prstGeom>
            <a:noFill/>
            <a:ln>
              <a:noFill/>
            </a:ln>
          </p:spPr>
        </p:pic>
        <p:pic>
          <p:nvPicPr>
            <p:cNvPr id="402" name="Google Shape;402;p53"/>
            <p:cNvPicPr preferRelativeResize="0"/>
            <p:nvPr/>
          </p:nvPicPr>
          <p:blipFill rotWithShape="1">
            <a:blip r:embed="rId4">
              <a:alphaModFix/>
            </a:blip>
            <a:srcRect l="64714" t="31662" b="49058"/>
            <a:stretch/>
          </p:blipFill>
          <p:spPr>
            <a:xfrm>
              <a:off x="3203300" y="3196100"/>
              <a:ext cx="1144640" cy="269401"/>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4"/>
          <p:cNvSpPr/>
          <p:nvPr/>
        </p:nvSpPr>
        <p:spPr>
          <a:xfrm>
            <a:off x="0" y="-11775"/>
            <a:ext cx="3076200" cy="6564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9" name="Google Shape;409;p54"/>
          <p:cNvSpPr txBox="1"/>
          <p:nvPr/>
        </p:nvSpPr>
        <p:spPr>
          <a:xfrm>
            <a:off x="10808" y="1068604"/>
            <a:ext cx="3411300" cy="2655300"/>
          </a:xfrm>
          <a:prstGeom prst="rect">
            <a:avLst/>
          </a:prstGeom>
          <a:noFill/>
          <a:ln>
            <a:noFill/>
          </a:ln>
        </p:spPr>
        <p:txBody>
          <a:bodyPr spcFirstLastPara="1" wrap="square" lIns="68575" tIns="34275" rIns="68575" bIns="34275" anchor="t" anchorCtr="0">
            <a:spAutoFit/>
          </a:bodyPr>
          <a:lstStyle/>
          <a:p>
            <a:pPr marL="457200" marR="0" lvl="0" indent="-317500" algn="l" rtl="0">
              <a:spcBef>
                <a:spcPts val="0"/>
              </a:spcBef>
              <a:spcAft>
                <a:spcPts val="0"/>
              </a:spcAft>
              <a:buClr>
                <a:schemeClr val="dk1"/>
              </a:buClr>
              <a:buSzPts val="1400"/>
              <a:buChar char="●"/>
            </a:pPr>
            <a:r>
              <a:rPr lang="en-GB">
                <a:solidFill>
                  <a:schemeClr val="dk1"/>
                </a:solidFill>
              </a:rPr>
              <a:t>Finally, we applied Reject option classifier (ROC) on the best selected model, and the results were astonishing.</a:t>
            </a:r>
            <a:endParaRPr>
              <a:solidFill>
                <a:schemeClr val="dk1"/>
              </a:solidFill>
            </a:endParaRPr>
          </a:p>
          <a:p>
            <a:pPr marL="0" marR="0" lvl="0" indent="0" algn="l" rtl="0">
              <a:spcBef>
                <a:spcPts val="0"/>
              </a:spcBef>
              <a:spcAft>
                <a:spcPts val="0"/>
              </a:spcAft>
              <a:buNone/>
            </a:pPr>
            <a:endParaRPr>
              <a:solidFill>
                <a:schemeClr val="dk1"/>
              </a:solidFill>
            </a:endParaRPr>
          </a:p>
          <a:p>
            <a:pPr marL="457200" marR="0" lvl="0" indent="-317500" algn="l" rtl="0">
              <a:spcBef>
                <a:spcPts val="0"/>
              </a:spcBef>
              <a:spcAft>
                <a:spcPts val="0"/>
              </a:spcAft>
              <a:buClr>
                <a:schemeClr val="dk1"/>
              </a:buClr>
              <a:buSzPts val="1400"/>
              <a:buChar char="●"/>
            </a:pPr>
            <a:r>
              <a:rPr lang="en-GB">
                <a:solidFill>
                  <a:schemeClr val="dk1"/>
                </a:solidFill>
              </a:rPr>
              <a:t>We had over 98% accuracy score, f-score, etc and very low FNR and FPR</a:t>
            </a:r>
            <a:endParaRPr>
              <a:solidFill>
                <a:schemeClr val="dk1"/>
              </a:solidFill>
            </a:endParaRPr>
          </a:p>
          <a:p>
            <a:pPr marL="0" marR="0" lvl="0" indent="0" algn="l" rtl="0">
              <a:spcBef>
                <a:spcPts val="0"/>
              </a:spcBef>
              <a:spcAft>
                <a:spcPts val="0"/>
              </a:spcAft>
              <a:buNone/>
            </a:pPr>
            <a:endParaRPr>
              <a:solidFill>
                <a:schemeClr val="dk1"/>
              </a:solidFill>
            </a:endParaRPr>
          </a:p>
          <a:p>
            <a:pPr marL="457200" marR="0" lvl="0" indent="-317500" algn="l" rtl="0">
              <a:spcBef>
                <a:spcPts val="0"/>
              </a:spcBef>
              <a:spcAft>
                <a:spcPts val="0"/>
              </a:spcAft>
              <a:buClr>
                <a:schemeClr val="dk1"/>
              </a:buClr>
              <a:buSzPts val="1400"/>
              <a:buChar char="●"/>
            </a:pPr>
            <a:r>
              <a:rPr lang="en-GB">
                <a:solidFill>
                  <a:schemeClr val="dk1"/>
                </a:solidFill>
              </a:rPr>
              <a:t>Our fairness metrics are also well within the acceptable range. So we are now ready to deploy this model.</a:t>
            </a:r>
            <a:endParaRPr>
              <a:solidFill>
                <a:schemeClr val="dk1"/>
              </a:solidFill>
            </a:endParaRPr>
          </a:p>
        </p:txBody>
      </p:sp>
      <p:sp>
        <p:nvSpPr>
          <p:cNvPr id="410" name="Google Shape;410;p54"/>
          <p:cNvSpPr/>
          <p:nvPr/>
        </p:nvSpPr>
        <p:spPr>
          <a:xfrm>
            <a:off x="153225" y="228225"/>
            <a:ext cx="2832900" cy="1764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600"/>
              </a:spcAft>
              <a:buSzPts val="1100"/>
              <a:buNone/>
            </a:pPr>
            <a:r>
              <a:rPr lang="en-GB" sz="2000" b="1">
                <a:solidFill>
                  <a:srgbClr val="FFFFFF"/>
                </a:solidFill>
                <a:latin typeface="Lato"/>
                <a:ea typeface="Lato"/>
                <a:cs typeface="Lato"/>
                <a:sym typeface="Lato"/>
              </a:rPr>
              <a:t>Reject Option Classifier</a:t>
            </a:r>
            <a:endParaRPr b="1">
              <a:solidFill>
                <a:srgbClr val="FFFFFF"/>
              </a:solidFill>
              <a:latin typeface="Lato"/>
              <a:ea typeface="Lato"/>
              <a:cs typeface="Lato"/>
              <a:sym typeface="Lato"/>
            </a:endParaRPr>
          </a:p>
        </p:txBody>
      </p:sp>
      <p:pic>
        <p:nvPicPr>
          <p:cNvPr id="411" name="Google Shape;411;p54"/>
          <p:cNvPicPr preferRelativeResize="0"/>
          <p:nvPr/>
        </p:nvPicPr>
        <p:blipFill>
          <a:blip r:embed="rId3">
            <a:alphaModFix/>
          </a:blip>
          <a:stretch>
            <a:fillRect/>
          </a:stretch>
        </p:blipFill>
        <p:spPr>
          <a:xfrm>
            <a:off x="3726907" y="-5"/>
            <a:ext cx="5417092" cy="2445859"/>
          </a:xfrm>
          <a:prstGeom prst="rect">
            <a:avLst/>
          </a:prstGeom>
          <a:noFill/>
          <a:ln>
            <a:noFill/>
          </a:ln>
        </p:spPr>
      </p:pic>
      <p:pic>
        <p:nvPicPr>
          <p:cNvPr id="412" name="Google Shape;412;p54"/>
          <p:cNvPicPr preferRelativeResize="0"/>
          <p:nvPr/>
        </p:nvPicPr>
        <p:blipFill>
          <a:blip r:embed="rId4">
            <a:alphaModFix/>
          </a:blip>
          <a:stretch>
            <a:fillRect/>
          </a:stretch>
        </p:blipFill>
        <p:spPr>
          <a:xfrm>
            <a:off x="3857822" y="2445848"/>
            <a:ext cx="5286175" cy="25090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55"/>
          <p:cNvPicPr preferRelativeResize="0"/>
          <p:nvPr/>
        </p:nvPicPr>
        <p:blipFill>
          <a:blip r:embed="rId3">
            <a:alphaModFix/>
          </a:blip>
          <a:stretch>
            <a:fillRect/>
          </a:stretch>
        </p:blipFill>
        <p:spPr>
          <a:xfrm>
            <a:off x="2915200" y="2501650"/>
            <a:ext cx="6228803" cy="2734225"/>
          </a:xfrm>
          <a:prstGeom prst="rect">
            <a:avLst/>
          </a:prstGeom>
          <a:noFill/>
          <a:ln>
            <a:noFill/>
          </a:ln>
        </p:spPr>
      </p:pic>
      <p:pic>
        <p:nvPicPr>
          <p:cNvPr id="418" name="Google Shape;418;p55"/>
          <p:cNvPicPr preferRelativeResize="0"/>
          <p:nvPr/>
        </p:nvPicPr>
        <p:blipFill>
          <a:blip r:embed="rId4">
            <a:alphaModFix/>
          </a:blip>
          <a:stretch>
            <a:fillRect/>
          </a:stretch>
        </p:blipFill>
        <p:spPr>
          <a:xfrm>
            <a:off x="0" y="0"/>
            <a:ext cx="5026925" cy="2501650"/>
          </a:xfrm>
          <a:prstGeom prst="rect">
            <a:avLst/>
          </a:prstGeom>
          <a:noFill/>
          <a:ln>
            <a:noFill/>
          </a:ln>
        </p:spPr>
      </p:pic>
      <p:sp>
        <p:nvSpPr>
          <p:cNvPr id="419" name="Google Shape;419;p55"/>
          <p:cNvSpPr txBox="1"/>
          <p:nvPr/>
        </p:nvSpPr>
        <p:spPr>
          <a:xfrm>
            <a:off x="5666583" y="186954"/>
            <a:ext cx="3411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a:solidFill>
                  <a:schemeClr val="dk1"/>
                </a:solidFill>
              </a:rPr>
              <a:t>Split quantiles for no of employees</a:t>
            </a:r>
            <a:endParaRPr>
              <a:solidFill>
                <a:schemeClr val="dk1"/>
              </a:solidFill>
            </a:endParaRPr>
          </a:p>
        </p:txBody>
      </p:sp>
      <p:sp>
        <p:nvSpPr>
          <p:cNvPr id="420" name="Google Shape;420;p55"/>
          <p:cNvSpPr txBox="1"/>
          <p:nvPr/>
        </p:nvSpPr>
        <p:spPr>
          <a:xfrm>
            <a:off x="261527" y="3325200"/>
            <a:ext cx="25305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a:solidFill>
                  <a:schemeClr val="dk1"/>
                </a:solidFill>
              </a:rPr>
              <a:t>Split quantiles for </a:t>
            </a:r>
            <a:endParaRPr>
              <a:solidFill>
                <a:schemeClr val="dk1"/>
              </a:solidFill>
            </a:endParaRPr>
          </a:p>
          <a:p>
            <a:pPr marL="0" marR="0" lvl="0" indent="0" algn="l" rtl="0">
              <a:spcBef>
                <a:spcPts val="0"/>
              </a:spcBef>
              <a:spcAft>
                <a:spcPts val="0"/>
              </a:spcAft>
              <a:buNone/>
            </a:pPr>
            <a:r>
              <a:rPr lang="en-GB">
                <a:solidFill>
                  <a:schemeClr val="dk1"/>
                </a:solidFill>
              </a:rPr>
              <a:t>Sum of income of employees</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6"/>
          <p:cNvSpPr/>
          <p:nvPr/>
        </p:nvSpPr>
        <p:spPr>
          <a:xfrm>
            <a:off x="0" y="-11775"/>
            <a:ext cx="3076200" cy="6564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7" name="Google Shape;427;p56"/>
          <p:cNvSpPr txBox="1"/>
          <p:nvPr/>
        </p:nvSpPr>
        <p:spPr>
          <a:xfrm>
            <a:off x="0" y="883325"/>
            <a:ext cx="8607300" cy="1793100"/>
          </a:xfrm>
          <a:prstGeom prst="rect">
            <a:avLst/>
          </a:prstGeom>
          <a:noFill/>
          <a:ln>
            <a:noFill/>
          </a:ln>
        </p:spPr>
        <p:txBody>
          <a:bodyPr spcFirstLastPara="1" wrap="square" lIns="68575" tIns="34275" rIns="68575" bIns="34275" anchor="t" anchorCtr="0">
            <a:spAutoFit/>
          </a:bodyPr>
          <a:lstStyle/>
          <a:p>
            <a:pPr marL="457200" indent="-317500">
              <a:buClr>
                <a:schemeClr val="dk1"/>
              </a:buClr>
              <a:buSzPts val="1400"/>
              <a:buChar char="●"/>
            </a:pPr>
            <a:r>
              <a:rPr lang="en-GB" dirty="0">
                <a:solidFill>
                  <a:schemeClr val="dk1"/>
                </a:solidFill>
              </a:rPr>
              <a:t>Looking at the split quantiles, we see that 45 (17%) employees lying in 41 to 85 percentile were in grey area (risk). </a:t>
            </a:r>
            <a:endParaRPr>
              <a:solidFill>
                <a:schemeClr val="dk1"/>
              </a:solidFill>
            </a:endParaRPr>
          </a:p>
          <a:p>
            <a:pPr marL="457200" marR="0" lvl="0" indent="0" algn="l" rtl="0">
              <a:spcBef>
                <a:spcPts val="0"/>
              </a:spcBef>
              <a:spcAft>
                <a:spcPts val="0"/>
              </a:spcAft>
              <a:buNone/>
            </a:pPr>
            <a:endParaRPr>
              <a:solidFill>
                <a:schemeClr val="dk1"/>
              </a:solidFill>
            </a:endParaRPr>
          </a:p>
          <a:p>
            <a:pPr marL="457200" marR="0" lvl="0" indent="-317500" algn="l" rtl="0">
              <a:spcBef>
                <a:spcPts val="0"/>
              </a:spcBef>
              <a:spcAft>
                <a:spcPts val="0"/>
              </a:spcAft>
              <a:buClr>
                <a:schemeClr val="dk1"/>
              </a:buClr>
              <a:buSzPts val="1400"/>
              <a:buChar char="●"/>
            </a:pPr>
            <a:r>
              <a:rPr lang="en-GB" dirty="0">
                <a:solidFill>
                  <a:schemeClr val="dk1"/>
                </a:solidFill>
              </a:rPr>
              <a:t>So in the current scenario, our risk has been reduced to 17% employees, from initial of 100% employees.</a:t>
            </a:r>
            <a:endParaRPr dirty="0">
              <a:solidFill>
                <a:schemeClr val="dk1"/>
              </a:solidFill>
            </a:endParaRPr>
          </a:p>
          <a:p>
            <a:pPr marL="457200" marR="0" lvl="0" indent="0" algn="l" rtl="0">
              <a:spcBef>
                <a:spcPts val="0"/>
              </a:spcBef>
              <a:spcAft>
                <a:spcPts val="0"/>
              </a:spcAft>
              <a:buNone/>
            </a:pPr>
            <a:endParaRPr>
              <a:solidFill>
                <a:schemeClr val="dk1"/>
              </a:solidFill>
            </a:endParaRPr>
          </a:p>
          <a:p>
            <a:pPr marL="457200" marR="0" lvl="0" indent="-317500" algn="l" rtl="0">
              <a:spcBef>
                <a:spcPts val="0"/>
              </a:spcBef>
              <a:spcAft>
                <a:spcPts val="0"/>
              </a:spcAft>
              <a:buClr>
                <a:schemeClr val="dk1"/>
              </a:buClr>
              <a:buSzPts val="1400"/>
              <a:buChar char="●"/>
            </a:pPr>
            <a:r>
              <a:rPr lang="en-GB" dirty="0">
                <a:solidFill>
                  <a:schemeClr val="dk1"/>
                </a:solidFill>
              </a:rPr>
              <a:t>From split quantiles (for salary), we see this number comes out to be $600,000.</a:t>
            </a:r>
            <a:endParaRPr dirty="0">
              <a:solidFill>
                <a:schemeClr val="dk1"/>
              </a:solidFill>
            </a:endParaRPr>
          </a:p>
          <a:p>
            <a:pPr marL="0" marR="0" lvl="0" indent="0" algn="l" rtl="0">
              <a:spcBef>
                <a:spcPts val="0"/>
              </a:spcBef>
              <a:spcAft>
                <a:spcPts val="0"/>
              </a:spcAft>
              <a:buNone/>
            </a:pPr>
            <a:endParaRPr>
              <a:solidFill>
                <a:schemeClr val="dk1"/>
              </a:solidFill>
            </a:endParaRPr>
          </a:p>
        </p:txBody>
      </p:sp>
      <p:sp>
        <p:nvSpPr>
          <p:cNvPr id="428" name="Google Shape;428;p56"/>
          <p:cNvSpPr/>
          <p:nvPr/>
        </p:nvSpPr>
        <p:spPr>
          <a:xfrm>
            <a:off x="326858" y="248120"/>
            <a:ext cx="8713200" cy="1764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600"/>
              </a:spcAft>
              <a:buSzPts val="1100"/>
              <a:buNone/>
            </a:pPr>
            <a:r>
              <a:rPr lang="en-GB" sz="2000" b="1">
                <a:solidFill>
                  <a:srgbClr val="FFFFFF"/>
                </a:solidFill>
                <a:latin typeface="Lato"/>
                <a:ea typeface="Lato"/>
                <a:cs typeface="Lato"/>
                <a:sym typeface="Lato"/>
              </a:rPr>
              <a:t>Back to Business</a:t>
            </a:r>
            <a:endParaRPr sz="2000" b="1">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7"/>
          <p:cNvSpPr/>
          <p:nvPr/>
        </p:nvSpPr>
        <p:spPr>
          <a:xfrm>
            <a:off x="0" y="-11775"/>
            <a:ext cx="3076200" cy="6564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5" name="Google Shape;435;p57"/>
          <p:cNvSpPr txBox="1"/>
          <p:nvPr/>
        </p:nvSpPr>
        <p:spPr>
          <a:xfrm>
            <a:off x="8" y="644629"/>
            <a:ext cx="3411300" cy="3948000"/>
          </a:xfrm>
          <a:prstGeom prst="rect">
            <a:avLst/>
          </a:prstGeom>
          <a:noFill/>
          <a:ln>
            <a:noFill/>
          </a:ln>
        </p:spPr>
        <p:txBody>
          <a:bodyPr spcFirstLastPara="1" wrap="square" lIns="68575" tIns="34275" rIns="68575" bIns="34275" anchor="t" anchorCtr="0">
            <a:spAutoFit/>
          </a:bodyPr>
          <a:lstStyle/>
          <a:p>
            <a:pPr marL="457200" marR="0" lvl="0" indent="-317500" algn="l" rtl="0">
              <a:spcBef>
                <a:spcPts val="0"/>
              </a:spcBef>
              <a:spcAft>
                <a:spcPts val="0"/>
              </a:spcAft>
              <a:buClr>
                <a:schemeClr val="dk1"/>
              </a:buClr>
              <a:buSzPts val="1400"/>
              <a:buChar char="●"/>
            </a:pPr>
            <a:r>
              <a:rPr lang="en-GB">
                <a:solidFill>
                  <a:schemeClr val="dk1"/>
                </a:solidFill>
              </a:rPr>
              <a:t>From SHAP graph, we can see that the most significant features are Overtime, total working years and Years at company.</a:t>
            </a:r>
            <a:endParaRPr>
              <a:solidFill>
                <a:schemeClr val="dk1"/>
              </a:solidFill>
            </a:endParaRPr>
          </a:p>
          <a:p>
            <a:pPr marL="457200" marR="0" lvl="0" indent="-317500" algn="l" rtl="0">
              <a:spcBef>
                <a:spcPts val="0"/>
              </a:spcBef>
              <a:spcAft>
                <a:spcPts val="0"/>
              </a:spcAft>
              <a:buClr>
                <a:schemeClr val="dk1"/>
              </a:buClr>
              <a:buSzPts val="1400"/>
              <a:buChar char="●"/>
            </a:pPr>
            <a:r>
              <a:rPr lang="en-GB">
                <a:solidFill>
                  <a:schemeClr val="dk1"/>
                </a:solidFill>
              </a:rPr>
              <a:t>From momentum graph, we can derive the counterfactuals. Reduce overtime, hire someone with more working years, increase the hourly rate etc. this will push employee from Attrition to no attrition.</a:t>
            </a:r>
            <a:endParaRPr>
              <a:solidFill>
                <a:schemeClr val="dk1"/>
              </a:solidFill>
            </a:endParaRPr>
          </a:p>
          <a:p>
            <a:pPr marL="457200" marR="0" lvl="0" indent="-317500" algn="l" rtl="0">
              <a:spcBef>
                <a:spcPts val="0"/>
              </a:spcBef>
              <a:spcAft>
                <a:spcPts val="0"/>
              </a:spcAft>
              <a:buClr>
                <a:schemeClr val="dk1"/>
              </a:buClr>
              <a:buSzPts val="1400"/>
              <a:buChar char="●"/>
            </a:pPr>
            <a:r>
              <a:rPr lang="en-GB">
                <a:solidFill>
                  <a:schemeClr val="dk1"/>
                </a:solidFill>
              </a:rPr>
              <a:t>So, we can deduce what are the probabilities of any employee leaving, and plan accordingly.</a:t>
            </a:r>
            <a:endParaRPr>
              <a:solidFill>
                <a:schemeClr val="dk1"/>
              </a:solidFill>
            </a:endParaRPr>
          </a:p>
          <a:p>
            <a:pPr marL="457200" marR="0" lvl="0" indent="-317500" algn="l" rtl="0">
              <a:spcBef>
                <a:spcPts val="0"/>
              </a:spcBef>
              <a:spcAft>
                <a:spcPts val="0"/>
              </a:spcAft>
              <a:buClr>
                <a:schemeClr val="dk1"/>
              </a:buClr>
              <a:buSzPts val="1400"/>
              <a:buChar char="●"/>
            </a:pPr>
            <a:r>
              <a:rPr lang="en-GB">
                <a:solidFill>
                  <a:schemeClr val="dk1"/>
                </a:solidFill>
              </a:rPr>
              <a:t>We can either take steps to ensure employee retention or keep a standby replacement for employees whose Attrition probability is high, or BOTH.</a:t>
            </a:r>
            <a:endParaRPr>
              <a:solidFill>
                <a:schemeClr val="dk1"/>
              </a:solidFill>
            </a:endParaRPr>
          </a:p>
        </p:txBody>
      </p:sp>
      <p:sp>
        <p:nvSpPr>
          <p:cNvPr id="436" name="Google Shape;436;p57"/>
          <p:cNvSpPr/>
          <p:nvPr/>
        </p:nvSpPr>
        <p:spPr>
          <a:xfrm>
            <a:off x="326858" y="248120"/>
            <a:ext cx="8713200" cy="1764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600"/>
              </a:spcAft>
              <a:buSzPts val="1100"/>
              <a:buNone/>
            </a:pPr>
            <a:r>
              <a:rPr lang="en-GB" sz="2000" b="1">
                <a:solidFill>
                  <a:srgbClr val="FFFFFF"/>
                </a:solidFill>
                <a:latin typeface="Lato"/>
                <a:ea typeface="Lato"/>
                <a:cs typeface="Lato"/>
                <a:sym typeface="Lato"/>
              </a:rPr>
              <a:t>Explainable AI</a:t>
            </a:r>
            <a:endParaRPr sz="2000" b="1">
              <a:solidFill>
                <a:srgbClr val="FFFFFF"/>
              </a:solidFill>
              <a:latin typeface="Lato"/>
              <a:ea typeface="Lato"/>
              <a:cs typeface="Lato"/>
              <a:sym typeface="Lato"/>
            </a:endParaRPr>
          </a:p>
        </p:txBody>
      </p:sp>
      <p:pic>
        <p:nvPicPr>
          <p:cNvPr id="437" name="Google Shape;437;p57"/>
          <p:cNvPicPr preferRelativeResize="0"/>
          <p:nvPr/>
        </p:nvPicPr>
        <p:blipFill>
          <a:blip r:embed="rId3">
            <a:alphaModFix/>
          </a:blip>
          <a:stretch>
            <a:fillRect/>
          </a:stretch>
        </p:blipFill>
        <p:spPr>
          <a:xfrm>
            <a:off x="4655743" y="0"/>
            <a:ext cx="4488256" cy="4269776"/>
          </a:xfrm>
          <a:prstGeom prst="rect">
            <a:avLst/>
          </a:prstGeom>
          <a:noFill/>
          <a:ln>
            <a:noFill/>
          </a:ln>
        </p:spPr>
      </p:pic>
      <p:pic>
        <p:nvPicPr>
          <p:cNvPr id="438" name="Google Shape;438;p57"/>
          <p:cNvPicPr preferRelativeResize="0"/>
          <p:nvPr/>
        </p:nvPicPr>
        <p:blipFill>
          <a:blip r:embed="rId4">
            <a:alphaModFix/>
          </a:blip>
          <a:stretch>
            <a:fillRect/>
          </a:stretch>
        </p:blipFill>
        <p:spPr>
          <a:xfrm>
            <a:off x="3195075" y="4269775"/>
            <a:ext cx="5844975" cy="873725"/>
          </a:xfrm>
          <a:prstGeom prst="rect">
            <a:avLst/>
          </a:prstGeom>
          <a:noFill/>
          <a:ln>
            <a:noFill/>
          </a:ln>
        </p:spPr>
      </p:pic>
      <p:sp>
        <p:nvSpPr>
          <p:cNvPr id="439" name="Google Shape;439;p57"/>
          <p:cNvSpPr txBox="1"/>
          <p:nvPr/>
        </p:nvSpPr>
        <p:spPr>
          <a:xfrm>
            <a:off x="3445200" y="4269775"/>
            <a:ext cx="2253600" cy="284700"/>
          </a:xfrm>
          <a:prstGeom prst="rect">
            <a:avLst/>
          </a:prstGeom>
          <a:noFill/>
          <a:ln>
            <a:noFill/>
          </a:ln>
        </p:spPr>
        <p:txBody>
          <a:bodyPr spcFirstLastPara="1" wrap="square" lIns="68575" tIns="34275" rIns="68575" bIns="34275" anchor="t" anchorCtr="0">
            <a:spAutoFit/>
          </a:bodyPr>
          <a:lstStyle/>
          <a:p>
            <a:pPr marL="457200" marR="0" lvl="0" indent="0" algn="l" rtl="0">
              <a:spcBef>
                <a:spcPts val="0"/>
              </a:spcBef>
              <a:spcAft>
                <a:spcPts val="0"/>
              </a:spcAft>
              <a:buNone/>
            </a:pPr>
            <a:r>
              <a:rPr lang="en-GB">
                <a:solidFill>
                  <a:schemeClr val="dk1"/>
                </a:solidFill>
              </a:rPr>
              <a:t>Momentum Graph</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8"/>
          <p:cNvSpPr/>
          <p:nvPr/>
        </p:nvSpPr>
        <p:spPr>
          <a:xfrm>
            <a:off x="0" y="-11775"/>
            <a:ext cx="3076200" cy="6564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6" name="Google Shape;446;p58"/>
          <p:cNvSpPr txBox="1"/>
          <p:nvPr/>
        </p:nvSpPr>
        <p:spPr>
          <a:xfrm>
            <a:off x="-12" y="873225"/>
            <a:ext cx="8781000" cy="2439600"/>
          </a:xfrm>
          <a:prstGeom prst="rect">
            <a:avLst/>
          </a:prstGeom>
          <a:noFill/>
          <a:ln>
            <a:noFill/>
          </a:ln>
        </p:spPr>
        <p:txBody>
          <a:bodyPr spcFirstLastPara="1" wrap="square" lIns="68575" tIns="34275" rIns="68575" bIns="34275" anchor="t" anchorCtr="0">
            <a:spAutoFit/>
          </a:bodyPr>
          <a:lstStyle/>
          <a:p>
            <a:pPr marL="457200" marR="0" lvl="0" indent="-317500" algn="l" rtl="0">
              <a:spcBef>
                <a:spcPts val="0"/>
              </a:spcBef>
              <a:spcAft>
                <a:spcPts val="0"/>
              </a:spcAft>
              <a:buClr>
                <a:schemeClr val="dk1"/>
              </a:buClr>
              <a:buSzPts val="1400"/>
              <a:buChar char="●"/>
            </a:pPr>
            <a:r>
              <a:rPr lang="en-GB">
                <a:solidFill>
                  <a:schemeClr val="dk1"/>
                </a:solidFill>
              </a:rPr>
              <a:t>So we have created a very good (not the best!) model for prediction of employee attrition.</a:t>
            </a:r>
            <a:endParaRPr>
              <a:solidFill>
                <a:schemeClr val="dk1"/>
              </a:solidFill>
            </a:endParaRPr>
          </a:p>
          <a:p>
            <a:pPr marL="0" marR="0" lvl="0" indent="0" algn="l" rtl="0">
              <a:spcBef>
                <a:spcPts val="0"/>
              </a:spcBef>
              <a:spcAft>
                <a:spcPts val="0"/>
              </a:spcAft>
              <a:buNone/>
            </a:pPr>
            <a:endParaRPr>
              <a:solidFill>
                <a:schemeClr val="dk1"/>
              </a:solidFill>
            </a:endParaRPr>
          </a:p>
          <a:p>
            <a:pPr marL="457200" marR="0" lvl="0" indent="-317500" algn="l" rtl="0">
              <a:spcBef>
                <a:spcPts val="0"/>
              </a:spcBef>
              <a:spcAft>
                <a:spcPts val="0"/>
              </a:spcAft>
              <a:buClr>
                <a:schemeClr val="dk1"/>
              </a:buClr>
              <a:buSzPts val="1400"/>
              <a:buChar char="●"/>
            </a:pPr>
            <a:r>
              <a:rPr lang="en-GB">
                <a:solidFill>
                  <a:schemeClr val="dk1"/>
                </a:solidFill>
              </a:rPr>
              <a:t>We have ensured privacy of data, so that individual cannot be identified.</a:t>
            </a:r>
            <a:endParaRPr>
              <a:solidFill>
                <a:schemeClr val="dk1"/>
              </a:solidFill>
            </a:endParaRPr>
          </a:p>
          <a:p>
            <a:pPr marL="0" marR="0" lvl="0" indent="0" algn="l" rtl="0">
              <a:spcBef>
                <a:spcPts val="0"/>
              </a:spcBef>
              <a:spcAft>
                <a:spcPts val="0"/>
              </a:spcAft>
              <a:buNone/>
            </a:pPr>
            <a:endParaRPr>
              <a:solidFill>
                <a:schemeClr val="dk1"/>
              </a:solidFill>
            </a:endParaRPr>
          </a:p>
          <a:p>
            <a:pPr marL="457200" marR="0" lvl="0" indent="-317500" algn="l" rtl="0">
              <a:spcBef>
                <a:spcPts val="0"/>
              </a:spcBef>
              <a:spcAft>
                <a:spcPts val="0"/>
              </a:spcAft>
              <a:buClr>
                <a:schemeClr val="dk1"/>
              </a:buClr>
              <a:buSzPts val="1400"/>
              <a:buChar char="●"/>
            </a:pPr>
            <a:r>
              <a:rPr lang="en-GB">
                <a:solidFill>
                  <a:schemeClr val="dk1"/>
                </a:solidFill>
              </a:rPr>
              <a:t>After are data exploration and modelling, we checked and removed any bias model may have (hence, no lawsuits !!).</a:t>
            </a:r>
            <a:endParaRPr>
              <a:solidFill>
                <a:schemeClr val="dk1"/>
              </a:solidFill>
            </a:endParaRPr>
          </a:p>
          <a:p>
            <a:pPr marL="457200" marR="0" lvl="0" indent="0" algn="l" rtl="0">
              <a:spcBef>
                <a:spcPts val="0"/>
              </a:spcBef>
              <a:spcAft>
                <a:spcPts val="0"/>
              </a:spcAft>
              <a:buNone/>
            </a:pPr>
            <a:endParaRPr>
              <a:solidFill>
                <a:schemeClr val="dk1"/>
              </a:solidFill>
            </a:endParaRPr>
          </a:p>
          <a:p>
            <a:pPr marL="457200" marR="0" lvl="0" indent="-317500" algn="l" rtl="0">
              <a:spcBef>
                <a:spcPts val="0"/>
              </a:spcBef>
              <a:spcAft>
                <a:spcPts val="0"/>
              </a:spcAft>
              <a:buClr>
                <a:schemeClr val="dk1"/>
              </a:buClr>
              <a:buSzPts val="1400"/>
              <a:buChar char="●"/>
            </a:pPr>
            <a:r>
              <a:rPr lang="en-GB">
                <a:solidFill>
                  <a:schemeClr val="dk1"/>
                </a:solidFill>
              </a:rPr>
              <a:t>We checked for model and data explainability, derived proper counterfactuals (yeah, credibility to AI !!)</a:t>
            </a:r>
            <a:endParaRPr>
              <a:solidFill>
                <a:schemeClr val="dk1"/>
              </a:solidFill>
            </a:endParaRPr>
          </a:p>
          <a:p>
            <a:pPr marL="0" marR="0" lvl="0" indent="0" algn="l" rtl="0">
              <a:spcBef>
                <a:spcPts val="0"/>
              </a:spcBef>
              <a:spcAft>
                <a:spcPts val="0"/>
              </a:spcAft>
              <a:buNone/>
            </a:pPr>
            <a:endParaRPr>
              <a:solidFill>
                <a:schemeClr val="dk1"/>
              </a:solidFill>
            </a:endParaRPr>
          </a:p>
          <a:p>
            <a:pPr marL="457200" marR="0" lvl="0" indent="-317500" algn="l" rtl="0">
              <a:spcBef>
                <a:spcPts val="0"/>
              </a:spcBef>
              <a:spcAft>
                <a:spcPts val="0"/>
              </a:spcAft>
              <a:buClr>
                <a:schemeClr val="dk1"/>
              </a:buClr>
              <a:buSzPts val="1400"/>
              <a:buChar char="●"/>
            </a:pPr>
            <a:r>
              <a:rPr lang="en-GB">
                <a:solidFill>
                  <a:schemeClr val="dk1"/>
                </a:solidFill>
              </a:rPr>
              <a:t>Finally, we calculated the actual risk we may be taking post the deployment of the model, so our boss is happy.</a:t>
            </a:r>
            <a:endParaRPr>
              <a:solidFill>
                <a:schemeClr val="dk1"/>
              </a:solidFill>
            </a:endParaRPr>
          </a:p>
        </p:txBody>
      </p:sp>
      <p:sp>
        <p:nvSpPr>
          <p:cNvPr id="447" name="Google Shape;447;p58"/>
          <p:cNvSpPr/>
          <p:nvPr/>
        </p:nvSpPr>
        <p:spPr>
          <a:xfrm>
            <a:off x="326856" y="248125"/>
            <a:ext cx="2475000" cy="1764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600"/>
              </a:spcAft>
              <a:buSzPts val="1100"/>
              <a:buNone/>
            </a:pPr>
            <a:r>
              <a:rPr lang="en-GB" sz="2000" b="1">
                <a:solidFill>
                  <a:srgbClr val="FFFFFF"/>
                </a:solidFill>
                <a:latin typeface="Lato"/>
                <a:ea typeface="Lato"/>
                <a:cs typeface="Lato"/>
                <a:sym typeface="Lato"/>
              </a:rPr>
              <a:t>Conclusion</a:t>
            </a:r>
            <a:endParaRPr sz="2000" b="1">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59"/>
          <p:cNvPicPr preferRelativeResize="0"/>
          <p:nvPr/>
        </p:nvPicPr>
        <p:blipFill>
          <a:blip r:embed="rId3">
            <a:alphaModFix/>
          </a:blip>
          <a:stretch>
            <a:fillRect/>
          </a:stretch>
        </p:blipFill>
        <p:spPr>
          <a:xfrm>
            <a:off x="1582725" y="284675"/>
            <a:ext cx="5978550" cy="4574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D"/>
        </a:solidFill>
        <a:effectLst/>
      </p:bgPr>
    </p:bg>
    <p:spTree>
      <p:nvGrpSpPr>
        <p:cNvPr id="1" name="Shape 214"/>
        <p:cNvGrpSpPr/>
        <p:nvPr/>
      </p:nvGrpSpPr>
      <p:grpSpPr>
        <a:xfrm>
          <a:off x="0" y="0"/>
          <a:ext cx="0" cy="0"/>
          <a:chOff x="0" y="0"/>
          <a:chExt cx="0" cy="0"/>
        </a:xfrm>
      </p:grpSpPr>
      <p:sp>
        <p:nvSpPr>
          <p:cNvPr id="215" name="Google Shape;215;p42"/>
          <p:cNvSpPr/>
          <p:nvPr/>
        </p:nvSpPr>
        <p:spPr>
          <a:xfrm>
            <a:off x="0" y="0"/>
            <a:ext cx="2856785" cy="5142214"/>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6" name="Google Shape;216;p42"/>
          <p:cNvSpPr/>
          <p:nvPr/>
        </p:nvSpPr>
        <p:spPr>
          <a:xfrm>
            <a:off x="357100" y="2024570"/>
            <a:ext cx="2428200" cy="3693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FFFFFF"/>
              </a:buClr>
              <a:buSzPts val="1700"/>
              <a:buFont typeface="Lato"/>
              <a:buNone/>
            </a:pPr>
            <a:r>
              <a:rPr lang="en-GB" sz="1700" b="1">
                <a:solidFill>
                  <a:srgbClr val="FFFFFF"/>
                </a:solidFill>
                <a:latin typeface="Lato"/>
                <a:ea typeface="Lato"/>
                <a:cs typeface="Lato"/>
                <a:sym typeface="Lato"/>
              </a:rPr>
              <a:t>MEET THE FAM</a:t>
            </a:r>
            <a:endParaRPr sz="1400">
              <a:solidFill>
                <a:schemeClr val="dk1"/>
              </a:solidFill>
              <a:latin typeface="Arial"/>
              <a:ea typeface="Arial"/>
              <a:cs typeface="Arial"/>
              <a:sym typeface="Arial"/>
            </a:endParaRPr>
          </a:p>
        </p:txBody>
      </p:sp>
      <p:sp>
        <p:nvSpPr>
          <p:cNvPr id="217" name="Google Shape;217;p42"/>
          <p:cNvSpPr/>
          <p:nvPr/>
        </p:nvSpPr>
        <p:spPr>
          <a:xfrm>
            <a:off x="357098" y="2393749"/>
            <a:ext cx="2428268" cy="84529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FFFFFF"/>
              </a:buClr>
              <a:buSzPts val="1300"/>
              <a:buFont typeface="Lato"/>
              <a:buNone/>
            </a:pPr>
            <a:r>
              <a:rPr lang="en-GB" sz="1300">
                <a:solidFill>
                  <a:srgbClr val="FFFFFF"/>
                </a:solidFill>
                <a:latin typeface="Lato"/>
                <a:ea typeface="Lato"/>
                <a:cs typeface="Lato"/>
                <a:sym typeface="Lato"/>
              </a:rPr>
              <a:t>Our team is what really</a:t>
            </a:r>
            <a:br>
              <a:rPr lang="en-GB" sz="1300">
                <a:solidFill>
                  <a:srgbClr val="FFFFFF"/>
                </a:solidFill>
                <a:latin typeface="Lato"/>
                <a:ea typeface="Lato"/>
                <a:cs typeface="Lato"/>
                <a:sym typeface="Lato"/>
              </a:rPr>
            </a:br>
            <a:r>
              <a:rPr lang="en-GB" sz="1300">
                <a:solidFill>
                  <a:srgbClr val="FFFFFF"/>
                </a:solidFill>
                <a:latin typeface="Lato"/>
                <a:ea typeface="Lato"/>
                <a:cs typeface="Lato"/>
                <a:sym typeface="Lato"/>
              </a:rPr>
              <a:t>makes us tick. We are</a:t>
            </a:r>
            <a:br>
              <a:rPr lang="en-GB" sz="1300">
                <a:solidFill>
                  <a:srgbClr val="FFFFFF"/>
                </a:solidFill>
                <a:latin typeface="Lato"/>
                <a:ea typeface="Lato"/>
                <a:cs typeface="Lato"/>
                <a:sym typeface="Lato"/>
              </a:rPr>
            </a:br>
            <a:r>
              <a:rPr lang="en-GB" sz="1300">
                <a:solidFill>
                  <a:srgbClr val="FFFFFF"/>
                </a:solidFill>
                <a:latin typeface="Lato"/>
                <a:ea typeface="Lato"/>
                <a:cs typeface="Lato"/>
                <a:sym typeface="Lato"/>
              </a:rPr>
              <a:t>dreamers and creators to</a:t>
            </a:r>
            <a:br>
              <a:rPr lang="en-GB" sz="1300">
                <a:solidFill>
                  <a:srgbClr val="FFFFFF"/>
                </a:solidFill>
                <a:latin typeface="Lato"/>
                <a:ea typeface="Lato"/>
                <a:cs typeface="Lato"/>
                <a:sym typeface="Lato"/>
              </a:rPr>
            </a:br>
            <a:r>
              <a:rPr lang="en-GB" sz="1300">
                <a:solidFill>
                  <a:srgbClr val="FFFFFF"/>
                </a:solidFill>
                <a:latin typeface="Lato"/>
                <a:ea typeface="Lato"/>
                <a:cs typeface="Lato"/>
                <a:sym typeface="Lato"/>
              </a:rPr>
              <a:t>the core.</a:t>
            </a:r>
            <a:endParaRPr sz="1400">
              <a:solidFill>
                <a:schemeClr val="dk1"/>
              </a:solidFill>
              <a:latin typeface="Arial"/>
              <a:ea typeface="Arial"/>
              <a:cs typeface="Arial"/>
              <a:sym typeface="Arial"/>
            </a:endParaRPr>
          </a:p>
        </p:txBody>
      </p:sp>
      <p:pic>
        <p:nvPicPr>
          <p:cNvPr id="218" name="Google Shape;218;p42" descr="preencoded.png"/>
          <p:cNvPicPr preferRelativeResize="0"/>
          <p:nvPr/>
        </p:nvPicPr>
        <p:blipFill rotWithShape="1">
          <a:blip r:embed="rId3">
            <a:alphaModFix/>
          </a:blip>
          <a:srcRect l="21827" r="21826"/>
          <a:stretch/>
        </p:blipFill>
        <p:spPr>
          <a:xfrm>
            <a:off x="3130580" y="423049"/>
            <a:ext cx="1785491" cy="1785490"/>
          </a:xfrm>
          <a:prstGeom prst="rect">
            <a:avLst/>
          </a:prstGeom>
          <a:noFill/>
          <a:ln>
            <a:noFill/>
          </a:ln>
        </p:spPr>
      </p:pic>
      <p:sp>
        <p:nvSpPr>
          <p:cNvPr id="219" name="Google Shape;219;p42"/>
          <p:cNvSpPr/>
          <p:nvPr/>
        </p:nvSpPr>
        <p:spPr>
          <a:xfrm>
            <a:off x="3129861" y="2300661"/>
            <a:ext cx="1786873" cy="213869"/>
          </a:xfrm>
          <a:prstGeom prst="rect">
            <a:avLst/>
          </a:prstGeom>
          <a:noFill/>
          <a:ln>
            <a:noFill/>
          </a:ln>
        </p:spPr>
        <p:txBody>
          <a:bodyPr spcFirstLastPara="1" wrap="square" lIns="0" tIns="0" rIns="0" bIns="0" anchor="ctr" anchorCtr="0">
            <a:noAutofit/>
          </a:bodyPr>
          <a:lstStyle/>
          <a:p>
            <a:pPr marL="0" marR="0" lvl="0" indent="0" algn="ctr" rtl="0">
              <a:lnSpc>
                <a:spcPct val="136117"/>
              </a:lnSpc>
              <a:spcBef>
                <a:spcPts val="0"/>
              </a:spcBef>
              <a:spcAft>
                <a:spcPts val="0"/>
              </a:spcAft>
              <a:buClr>
                <a:srgbClr val="000000"/>
              </a:buClr>
              <a:buSzPts val="1300"/>
              <a:buFont typeface="Lato"/>
              <a:buNone/>
            </a:pPr>
            <a:r>
              <a:rPr lang="en-GB" sz="1300">
                <a:solidFill>
                  <a:srgbClr val="000000"/>
                </a:solidFill>
                <a:latin typeface="Lato"/>
                <a:ea typeface="Lato"/>
                <a:cs typeface="Lato"/>
                <a:sym typeface="Lato"/>
              </a:rPr>
              <a:t>Atharva Saney</a:t>
            </a:r>
            <a:endParaRPr sz="1400">
              <a:solidFill>
                <a:schemeClr val="dk1"/>
              </a:solidFill>
              <a:latin typeface="Arial"/>
              <a:ea typeface="Arial"/>
              <a:cs typeface="Arial"/>
              <a:sym typeface="Arial"/>
            </a:endParaRPr>
          </a:p>
        </p:txBody>
      </p:sp>
      <p:pic>
        <p:nvPicPr>
          <p:cNvPr id="220" name="Google Shape;220;p42" descr="preencoded.png"/>
          <p:cNvPicPr preferRelativeResize="0"/>
          <p:nvPr/>
        </p:nvPicPr>
        <p:blipFill rotWithShape="1">
          <a:blip r:embed="rId4">
            <a:alphaModFix/>
          </a:blip>
          <a:srcRect l="21917" r="21918"/>
          <a:stretch/>
        </p:blipFill>
        <p:spPr>
          <a:xfrm>
            <a:off x="5106505" y="423049"/>
            <a:ext cx="1785491" cy="1785490"/>
          </a:xfrm>
          <a:prstGeom prst="rect">
            <a:avLst/>
          </a:prstGeom>
          <a:noFill/>
          <a:ln>
            <a:noFill/>
          </a:ln>
        </p:spPr>
      </p:pic>
      <p:sp>
        <p:nvSpPr>
          <p:cNvPr id="221" name="Google Shape;221;p42"/>
          <p:cNvSpPr/>
          <p:nvPr/>
        </p:nvSpPr>
        <p:spPr>
          <a:xfrm>
            <a:off x="5105786" y="2300661"/>
            <a:ext cx="1786816" cy="213869"/>
          </a:xfrm>
          <a:prstGeom prst="rect">
            <a:avLst/>
          </a:prstGeom>
          <a:noFill/>
          <a:ln>
            <a:noFill/>
          </a:ln>
        </p:spPr>
        <p:txBody>
          <a:bodyPr spcFirstLastPara="1" wrap="square" lIns="0" tIns="0" rIns="0" bIns="0" anchor="ctr" anchorCtr="0">
            <a:noAutofit/>
          </a:bodyPr>
          <a:lstStyle/>
          <a:p>
            <a:pPr marL="0" marR="0" lvl="0" indent="0" algn="ctr" rtl="0">
              <a:lnSpc>
                <a:spcPct val="136117"/>
              </a:lnSpc>
              <a:spcBef>
                <a:spcPts val="0"/>
              </a:spcBef>
              <a:spcAft>
                <a:spcPts val="0"/>
              </a:spcAft>
              <a:buClr>
                <a:srgbClr val="000000"/>
              </a:buClr>
              <a:buSzPts val="1300"/>
              <a:buFont typeface="Lato"/>
              <a:buNone/>
            </a:pPr>
            <a:r>
              <a:rPr lang="en-GB" sz="1300">
                <a:solidFill>
                  <a:srgbClr val="000000"/>
                </a:solidFill>
                <a:latin typeface="Lato"/>
                <a:ea typeface="Lato"/>
                <a:cs typeface="Lato"/>
                <a:sym typeface="Lato"/>
              </a:rPr>
              <a:t>Akash Deshwani</a:t>
            </a:r>
            <a:endParaRPr sz="1400">
              <a:solidFill>
                <a:schemeClr val="dk1"/>
              </a:solidFill>
              <a:latin typeface="Arial"/>
              <a:ea typeface="Arial"/>
              <a:cs typeface="Arial"/>
              <a:sym typeface="Arial"/>
            </a:endParaRPr>
          </a:p>
        </p:txBody>
      </p:sp>
      <p:pic>
        <p:nvPicPr>
          <p:cNvPr id="222" name="Google Shape;222;p42" descr="preencoded.png"/>
          <p:cNvPicPr preferRelativeResize="0"/>
          <p:nvPr/>
        </p:nvPicPr>
        <p:blipFill rotWithShape="1">
          <a:blip r:embed="rId5">
            <a:alphaModFix/>
          </a:blip>
          <a:srcRect l="21954" r="21954"/>
          <a:stretch/>
        </p:blipFill>
        <p:spPr>
          <a:xfrm>
            <a:off x="7082429" y="423050"/>
            <a:ext cx="1785491" cy="1785491"/>
          </a:xfrm>
          <a:prstGeom prst="rect">
            <a:avLst/>
          </a:prstGeom>
          <a:noFill/>
          <a:ln>
            <a:noFill/>
          </a:ln>
        </p:spPr>
      </p:pic>
      <p:sp>
        <p:nvSpPr>
          <p:cNvPr id="223" name="Google Shape;223;p42"/>
          <p:cNvSpPr/>
          <p:nvPr/>
        </p:nvSpPr>
        <p:spPr>
          <a:xfrm>
            <a:off x="7081711" y="2300661"/>
            <a:ext cx="1786873" cy="213869"/>
          </a:xfrm>
          <a:prstGeom prst="rect">
            <a:avLst/>
          </a:prstGeom>
          <a:noFill/>
          <a:ln>
            <a:noFill/>
          </a:ln>
        </p:spPr>
        <p:txBody>
          <a:bodyPr spcFirstLastPara="1" wrap="square" lIns="0" tIns="0" rIns="0" bIns="0" anchor="ctr" anchorCtr="0">
            <a:noAutofit/>
          </a:bodyPr>
          <a:lstStyle/>
          <a:p>
            <a:pPr marL="0" marR="0" lvl="0" indent="0" algn="ctr" rtl="0">
              <a:lnSpc>
                <a:spcPct val="136117"/>
              </a:lnSpc>
              <a:spcBef>
                <a:spcPts val="0"/>
              </a:spcBef>
              <a:spcAft>
                <a:spcPts val="0"/>
              </a:spcAft>
              <a:buClr>
                <a:srgbClr val="000000"/>
              </a:buClr>
              <a:buSzPts val="1300"/>
              <a:buFont typeface="Lato"/>
              <a:buNone/>
            </a:pPr>
            <a:r>
              <a:rPr lang="en-GB" sz="1300">
                <a:solidFill>
                  <a:srgbClr val="000000"/>
                </a:solidFill>
                <a:latin typeface="Lato"/>
                <a:ea typeface="Lato"/>
                <a:cs typeface="Lato"/>
                <a:sym typeface="Lato"/>
              </a:rPr>
              <a:t>Miliangiri Gauswami</a:t>
            </a:r>
            <a:endParaRPr sz="1400">
              <a:solidFill>
                <a:schemeClr val="dk1"/>
              </a:solidFill>
              <a:latin typeface="Arial"/>
              <a:ea typeface="Arial"/>
              <a:cs typeface="Arial"/>
              <a:sym typeface="Arial"/>
            </a:endParaRPr>
          </a:p>
        </p:txBody>
      </p:sp>
      <p:pic>
        <p:nvPicPr>
          <p:cNvPr id="224" name="Google Shape;224;p42" descr="preencoded.png"/>
          <p:cNvPicPr preferRelativeResize="0"/>
          <p:nvPr/>
        </p:nvPicPr>
        <p:blipFill rotWithShape="1">
          <a:blip r:embed="rId6">
            <a:alphaModFix/>
          </a:blip>
          <a:srcRect l="21857" r="21856"/>
          <a:stretch/>
        </p:blipFill>
        <p:spPr>
          <a:xfrm>
            <a:off x="3130580" y="2678237"/>
            <a:ext cx="1785491" cy="1785491"/>
          </a:xfrm>
          <a:prstGeom prst="rect">
            <a:avLst/>
          </a:prstGeom>
          <a:noFill/>
          <a:ln>
            <a:noFill/>
          </a:ln>
        </p:spPr>
      </p:pic>
      <p:sp>
        <p:nvSpPr>
          <p:cNvPr id="225" name="Google Shape;225;p42"/>
          <p:cNvSpPr/>
          <p:nvPr/>
        </p:nvSpPr>
        <p:spPr>
          <a:xfrm>
            <a:off x="3129861" y="4555848"/>
            <a:ext cx="1786873" cy="213868"/>
          </a:xfrm>
          <a:prstGeom prst="rect">
            <a:avLst/>
          </a:prstGeom>
          <a:noFill/>
          <a:ln>
            <a:noFill/>
          </a:ln>
        </p:spPr>
        <p:txBody>
          <a:bodyPr spcFirstLastPara="1" wrap="square" lIns="0" tIns="0" rIns="0" bIns="0" anchor="ctr" anchorCtr="0">
            <a:noAutofit/>
          </a:bodyPr>
          <a:lstStyle/>
          <a:p>
            <a:pPr marL="0" marR="0" lvl="0" indent="0" algn="ctr" rtl="0">
              <a:lnSpc>
                <a:spcPct val="136117"/>
              </a:lnSpc>
              <a:spcBef>
                <a:spcPts val="0"/>
              </a:spcBef>
              <a:spcAft>
                <a:spcPts val="0"/>
              </a:spcAft>
              <a:buClr>
                <a:srgbClr val="000000"/>
              </a:buClr>
              <a:buSzPts val="1300"/>
              <a:buFont typeface="Lato"/>
              <a:buNone/>
            </a:pPr>
            <a:r>
              <a:rPr lang="en-GB" sz="1300">
                <a:solidFill>
                  <a:srgbClr val="000000"/>
                </a:solidFill>
                <a:latin typeface="Lato"/>
                <a:ea typeface="Lato"/>
                <a:cs typeface="Lato"/>
                <a:sym typeface="Lato"/>
              </a:rPr>
              <a:t>Garima Chaudhary</a:t>
            </a:r>
            <a:endParaRPr sz="1400">
              <a:solidFill>
                <a:schemeClr val="dk1"/>
              </a:solidFill>
              <a:latin typeface="Arial"/>
              <a:ea typeface="Arial"/>
              <a:cs typeface="Arial"/>
              <a:sym typeface="Arial"/>
            </a:endParaRPr>
          </a:p>
        </p:txBody>
      </p:sp>
      <p:pic>
        <p:nvPicPr>
          <p:cNvPr id="226" name="Google Shape;226;p42" descr="preencoded.png"/>
          <p:cNvPicPr preferRelativeResize="0"/>
          <p:nvPr/>
        </p:nvPicPr>
        <p:blipFill rotWithShape="1">
          <a:blip r:embed="rId7">
            <a:alphaModFix/>
          </a:blip>
          <a:srcRect l="22025" r="22025"/>
          <a:stretch/>
        </p:blipFill>
        <p:spPr>
          <a:xfrm>
            <a:off x="5106505" y="2678237"/>
            <a:ext cx="1785491" cy="1785491"/>
          </a:xfrm>
          <a:prstGeom prst="rect">
            <a:avLst/>
          </a:prstGeom>
          <a:noFill/>
          <a:ln>
            <a:noFill/>
          </a:ln>
        </p:spPr>
      </p:pic>
      <p:sp>
        <p:nvSpPr>
          <p:cNvPr id="227" name="Google Shape;227;p42"/>
          <p:cNvSpPr/>
          <p:nvPr/>
        </p:nvSpPr>
        <p:spPr>
          <a:xfrm>
            <a:off x="5105786" y="4555848"/>
            <a:ext cx="1786816" cy="213868"/>
          </a:xfrm>
          <a:prstGeom prst="rect">
            <a:avLst/>
          </a:prstGeom>
          <a:noFill/>
          <a:ln>
            <a:noFill/>
          </a:ln>
        </p:spPr>
        <p:txBody>
          <a:bodyPr spcFirstLastPara="1" wrap="square" lIns="0" tIns="0" rIns="0" bIns="0" anchor="ctr" anchorCtr="0">
            <a:noAutofit/>
          </a:bodyPr>
          <a:lstStyle/>
          <a:p>
            <a:pPr marL="0" marR="0" lvl="0" indent="0" algn="ctr" rtl="0">
              <a:lnSpc>
                <a:spcPct val="136117"/>
              </a:lnSpc>
              <a:spcBef>
                <a:spcPts val="0"/>
              </a:spcBef>
              <a:spcAft>
                <a:spcPts val="0"/>
              </a:spcAft>
              <a:buClr>
                <a:srgbClr val="000000"/>
              </a:buClr>
              <a:buSzPts val="1300"/>
              <a:buFont typeface="Lato"/>
              <a:buNone/>
            </a:pPr>
            <a:r>
              <a:rPr lang="en-GB" sz="1300">
                <a:solidFill>
                  <a:srgbClr val="000000"/>
                </a:solidFill>
                <a:latin typeface="Lato"/>
                <a:ea typeface="Lato"/>
                <a:cs typeface="Lato"/>
                <a:sym typeface="Lato"/>
              </a:rPr>
              <a:t>Ahmedraza Sharif</a:t>
            </a:r>
            <a:endParaRPr sz="1400">
              <a:solidFill>
                <a:schemeClr val="dk1"/>
              </a:solidFill>
              <a:latin typeface="Arial"/>
              <a:ea typeface="Arial"/>
              <a:cs typeface="Arial"/>
              <a:sym typeface="Arial"/>
            </a:endParaRPr>
          </a:p>
        </p:txBody>
      </p:sp>
      <p:pic>
        <p:nvPicPr>
          <p:cNvPr id="228" name="Google Shape;228;p42" descr="preencoded.png"/>
          <p:cNvPicPr preferRelativeResize="0"/>
          <p:nvPr/>
        </p:nvPicPr>
        <p:blipFill rotWithShape="1">
          <a:blip r:embed="rId8">
            <a:alphaModFix/>
          </a:blip>
          <a:srcRect l="21875" r="21874"/>
          <a:stretch/>
        </p:blipFill>
        <p:spPr>
          <a:xfrm>
            <a:off x="7082429" y="2678236"/>
            <a:ext cx="1785491" cy="1785491"/>
          </a:xfrm>
          <a:prstGeom prst="rect">
            <a:avLst/>
          </a:prstGeom>
          <a:noFill/>
          <a:ln>
            <a:noFill/>
          </a:ln>
        </p:spPr>
      </p:pic>
      <p:sp>
        <p:nvSpPr>
          <p:cNvPr id="229" name="Google Shape;229;p42"/>
          <p:cNvSpPr/>
          <p:nvPr/>
        </p:nvSpPr>
        <p:spPr>
          <a:xfrm>
            <a:off x="7081711" y="4555848"/>
            <a:ext cx="1786873" cy="213868"/>
          </a:xfrm>
          <a:prstGeom prst="rect">
            <a:avLst/>
          </a:prstGeom>
          <a:noFill/>
          <a:ln>
            <a:noFill/>
          </a:ln>
        </p:spPr>
        <p:txBody>
          <a:bodyPr spcFirstLastPara="1" wrap="square" lIns="0" tIns="0" rIns="0" bIns="0" anchor="ctr" anchorCtr="0">
            <a:noAutofit/>
          </a:bodyPr>
          <a:lstStyle/>
          <a:p>
            <a:pPr marL="0" marR="0" lvl="0" indent="0" algn="ctr" rtl="0">
              <a:lnSpc>
                <a:spcPct val="136117"/>
              </a:lnSpc>
              <a:spcBef>
                <a:spcPts val="0"/>
              </a:spcBef>
              <a:spcAft>
                <a:spcPts val="0"/>
              </a:spcAft>
              <a:buClr>
                <a:srgbClr val="000000"/>
              </a:buClr>
              <a:buSzPts val="1300"/>
              <a:buFont typeface="Lato"/>
              <a:buNone/>
            </a:pPr>
            <a:r>
              <a:rPr lang="en-GB" sz="1300">
                <a:solidFill>
                  <a:srgbClr val="000000"/>
                </a:solidFill>
                <a:latin typeface="Lato"/>
                <a:ea typeface="Lato"/>
                <a:cs typeface="Lato"/>
                <a:sym typeface="Lato"/>
              </a:rPr>
              <a:t>Anurag Pandey</a:t>
            </a:r>
            <a:endParaRPr sz="1400">
              <a:solidFill>
                <a:schemeClr val="dk1"/>
              </a:solidFill>
              <a:latin typeface="Arial"/>
              <a:ea typeface="Arial"/>
              <a:cs typeface="Arial"/>
              <a:sym typeface="Arial"/>
            </a:endParaRPr>
          </a:p>
        </p:txBody>
      </p:sp>
      <p:sp>
        <p:nvSpPr>
          <p:cNvPr id="230" name="Google Shape;230;p42"/>
          <p:cNvSpPr/>
          <p:nvPr/>
        </p:nvSpPr>
        <p:spPr>
          <a:xfrm>
            <a:off x="276080" y="1144298"/>
            <a:ext cx="2428268" cy="17633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FFFFFF"/>
              </a:buClr>
              <a:buSzPts val="1700"/>
              <a:buFont typeface="Lato"/>
              <a:buNone/>
            </a:pPr>
            <a:r>
              <a:rPr lang="en-GB" sz="1700" b="1">
                <a:solidFill>
                  <a:srgbClr val="FFFFFF"/>
                </a:solidFill>
                <a:latin typeface="Lato"/>
                <a:ea typeface="Lato"/>
                <a:cs typeface="Lato"/>
                <a:sym typeface="Lato"/>
              </a:rPr>
              <a:t>Team Name:</a:t>
            </a:r>
            <a:endParaRPr sz="1100"/>
          </a:p>
          <a:p>
            <a:pPr marL="0" marR="0" lvl="0" indent="0" algn="l" rtl="0">
              <a:spcBef>
                <a:spcPts val="500"/>
              </a:spcBef>
              <a:spcAft>
                <a:spcPts val="0"/>
              </a:spcAft>
              <a:buClr>
                <a:srgbClr val="FFFFFF"/>
              </a:buClr>
              <a:buSzPts val="1700"/>
              <a:buFont typeface="Lato"/>
              <a:buNone/>
            </a:pPr>
            <a:r>
              <a:rPr lang="en-GB" sz="1700" b="1">
                <a:solidFill>
                  <a:srgbClr val="FFFFFF"/>
                </a:solidFill>
                <a:latin typeface="Lato"/>
                <a:ea typeface="Lato"/>
                <a:cs typeface="Lato"/>
                <a:sym typeface="Lato"/>
              </a:rPr>
              <a:t>AI-ddiction</a:t>
            </a:r>
            <a:endParaRPr sz="14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A0023"/>
        </a:solidFill>
        <a:effectLst/>
      </p:bgPr>
    </p:bg>
    <p:spTree>
      <p:nvGrpSpPr>
        <p:cNvPr id="1" name="Shape 456"/>
        <p:cNvGrpSpPr/>
        <p:nvPr/>
      </p:nvGrpSpPr>
      <p:grpSpPr>
        <a:xfrm>
          <a:off x="0" y="0"/>
          <a:ext cx="0" cy="0"/>
          <a:chOff x="0" y="0"/>
          <a:chExt cx="0" cy="0"/>
        </a:xfrm>
      </p:grpSpPr>
      <p:sp>
        <p:nvSpPr>
          <p:cNvPr id="457" name="Google Shape;457;p60"/>
          <p:cNvSpPr txBox="1">
            <a:spLocks noGrp="1"/>
          </p:cNvSpPr>
          <p:nvPr>
            <p:ph type="sldNum" idx="12"/>
          </p:nvPr>
        </p:nvSpPr>
        <p:spPr>
          <a:xfrm>
            <a:off x="8672513" y="4857751"/>
            <a:ext cx="95400" cy="771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500"/>
              <a:buFont typeface="Verdana"/>
              <a:buNone/>
            </a:pPr>
            <a:fld id="{00000000-1234-1234-1234-123412341234}" type="slidenum">
              <a:rPr lang="en-GB" sz="500"/>
              <a:t>20</a:t>
            </a:fld>
            <a:endParaRPr/>
          </a:p>
        </p:txBody>
      </p:sp>
      <p:sp>
        <p:nvSpPr>
          <p:cNvPr id="458" name="Google Shape;458;p60"/>
          <p:cNvSpPr txBox="1"/>
          <p:nvPr/>
        </p:nvSpPr>
        <p:spPr>
          <a:xfrm>
            <a:off x="2699038" y="2312697"/>
            <a:ext cx="3745800" cy="507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3300"/>
              <a:buFont typeface="Arial"/>
              <a:buNone/>
            </a:pPr>
            <a:r>
              <a:rPr lang="en-GB" sz="3300" b="1" i="0" u="none" strike="noStrike" cap="none">
                <a:solidFill>
                  <a:srgbClr val="FFFFFF"/>
                </a:solidFill>
                <a:latin typeface="Arial"/>
                <a:ea typeface="Arial"/>
                <a:cs typeface="Arial"/>
                <a:sym typeface="Arial"/>
              </a:rPr>
              <a:t>Thank you!</a:t>
            </a:r>
            <a:endParaRPr sz="1100"/>
          </a:p>
        </p:txBody>
      </p:sp>
      <p:pic>
        <p:nvPicPr>
          <p:cNvPr id="459" name="Google Shape;459;p60" descr="Picture 4"/>
          <p:cNvPicPr preferRelativeResize="0"/>
          <p:nvPr/>
        </p:nvPicPr>
        <p:blipFill rotWithShape="1">
          <a:blip r:embed="rId3">
            <a:alphaModFix/>
          </a:blip>
          <a:srcRect/>
          <a:stretch/>
        </p:blipFill>
        <p:spPr>
          <a:xfrm>
            <a:off x="7367451" y="0"/>
            <a:ext cx="1590298" cy="795149"/>
          </a:xfrm>
          <a:prstGeom prst="rect">
            <a:avLst/>
          </a:prstGeom>
          <a:noFill/>
          <a:ln>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43"/>
          <p:cNvPicPr preferRelativeResize="0"/>
          <p:nvPr/>
        </p:nvPicPr>
        <p:blipFill rotWithShape="1">
          <a:blip r:embed="rId3">
            <a:alphaModFix/>
          </a:blip>
          <a:srcRect b="4906"/>
          <a:stretch/>
        </p:blipFill>
        <p:spPr>
          <a:xfrm>
            <a:off x="236175" y="194149"/>
            <a:ext cx="8671650" cy="4315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4"/>
          <p:cNvSpPr/>
          <p:nvPr/>
        </p:nvSpPr>
        <p:spPr>
          <a:xfrm>
            <a:off x="0" y="-11775"/>
            <a:ext cx="2456700" cy="7284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 name="Google Shape;242;p44"/>
          <p:cNvSpPr/>
          <p:nvPr/>
        </p:nvSpPr>
        <p:spPr>
          <a:xfrm>
            <a:off x="357098" y="264253"/>
            <a:ext cx="8713196" cy="17633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FFFFFF"/>
              </a:buClr>
              <a:buSzPts val="1700"/>
              <a:buFont typeface="Lato"/>
              <a:buNone/>
            </a:pPr>
            <a:r>
              <a:rPr lang="en-GB" sz="1700" b="1">
                <a:solidFill>
                  <a:srgbClr val="FFFFFF"/>
                </a:solidFill>
                <a:latin typeface="Lato"/>
                <a:ea typeface="Lato"/>
                <a:cs typeface="Lato"/>
                <a:sym typeface="Lato"/>
              </a:rPr>
              <a:t>BUSINESS CASE</a:t>
            </a:r>
            <a:endParaRPr sz="1400">
              <a:solidFill>
                <a:schemeClr val="dk1"/>
              </a:solidFill>
              <a:latin typeface="Arial"/>
              <a:ea typeface="Arial"/>
              <a:cs typeface="Arial"/>
              <a:sym typeface="Arial"/>
            </a:endParaRPr>
          </a:p>
        </p:txBody>
      </p:sp>
      <p:sp>
        <p:nvSpPr>
          <p:cNvPr id="243" name="Google Shape;243;p44"/>
          <p:cNvSpPr/>
          <p:nvPr/>
        </p:nvSpPr>
        <p:spPr>
          <a:xfrm>
            <a:off x="357098" y="990519"/>
            <a:ext cx="8713196" cy="374514"/>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3D3D3D"/>
              </a:buClr>
              <a:buSzPts val="1300"/>
              <a:buFont typeface="Lato"/>
              <a:buNone/>
            </a:pPr>
            <a:r>
              <a:rPr lang="en-GB" sz="1300">
                <a:solidFill>
                  <a:srgbClr val="3D3D3D"/>
                </a:solidFill>
                <a:latin typeface="Lato"/>
                <a:ea typeface="Lato"/>
                <a:cs typeface="Lato"/>
                <a:sym typeface="Lato"/>
              </a:rPr>
              <a:t>Attrition rate prognosis helps us with interpreting organizational data. It finds out the people-related trends in the data and helps the HR Department take appropriate steps to keep the organization running smoothly and profitably.</a:t>
            </a:r>
            <a:endParaRPr sz="1400">
              <a:solidFill>
                <a:schemeClr val="dk1"/>
              </a:solidFill>
              <a:latin typeface="Arial"/>
              <a:ea typeface="Arial"/>
              <a:cs typeface="Arial"/>
              <a:sym typeface="Arial"/>
            </a:endParaRPr>
          </a:p>
        </p:txBody>
      </p:sp>
      <p:pic>
        <p:nvPicPr>
          <p:cNvPr id="244" name="Google Shape;244;p44" descr="preencoded.png"/>
          <p:cNvPicPr preferRelativeResize="0"/>
          <p:nvPr/>
        </p:nvPicPr>
        <p:blipFill rotWithShape="1">
          <a:blip r:embed="rId3">
            <a:alphaModFix/>
          </a:blip>
          <a:srcRect l="37557" t="57890" r="16922" b="11762"/>
          <a:stretch/>
        </p:blipFill>
        <p:spPr>
          <a:xfrm>
            <a:off x="357098" y="2061885"/>
            <a:ext cx="535647" cy="535647"/>
          </a:xfrm>
          <a:prstGeom prst="rect">
            <a:avLst/>
          </a:prstGeom>
          <a:noFill/>
          <a:ln>
            <a:noFill/>
          </a:ln>
        </p:spPr>
      </p:pic>
      <p:sp>
        <p:nvSpPr>
          <p:cNvPr id="245" name="Google Shape;245;p44"/>
          <p:cNvSpPr/>
          <p:nvPr/>
        </p:nvSpPr>
        <p:spPr>
          <a:xfrm>
            <a:off x="1035585" y="2040459"/>
            <a:ext cx="2178299" cy="13400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000000"/>
              </a:buClr>
              <a:buSzPts val="1300"/>
              <a:buFont typeface="Lato"/>
              <a:buNone/>
            </a:pPr>
            <a:r>
              <a:rPr lang="en-GB" sz="1300">
                <a:solidFill>
                  <a:srgbClr val="000000"/>
                </a:solidFill>
                <a:latin typeface="Lato"/>
                <a:ea typeface="Lato"/>
                <a:cs typeface="Lato"/>
                <a:sym typeface="Lato"/>
              </a:rPr>
              <a:t>Causes of Attrition:</a:t>
            </a:r>
            <a:endParaRPr sz="1400">
              <a:solidFill>
                <a:schemeClr val="dk1"/>
              </a:solidFill>
              <a:latin typeface="Arial"/>
              <a:ea typeface="Arial"/>
              <a:cs typeface="Arial"/>
              <a:sym typeface="Arial"/>
            </a:endParaRPr>
          </a:p>
        </p:txBody>
      </p:sp>
      <p:sp>
        <p:nvSpPr>
          <p:cNvPr id="246" name="Google Shape;246;p44"/>
          <p:cNvSpPr/>
          <p:nvPr/>
        </p:nvSpPr>
        <p:spPr>
          <a:xfrm>
            <a:off x="1035585" y="2260167"/>
            <a:ext cx="2178299" cy="193010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3D3D3D"/>
              </a:buClr>
              <a:buSzPts val="1100"/>
              <a:buFont typeface="Lato"/>
              <a:buNone/>
            </a:pPr>
            <a:r>
              <a:rPr lang="en-GB" sz="1100">
                <a:solidFill>
                  <a:srgbClr val="3D3D3D"/>
                </a:solidFill>
                <a:latin typeface="Lato"/>
                <a:ea typeface="Lato"/>
                <a:cs typeface="Lato"/>
                <a:sym typeface="Lato"/>
              </a:rPr>
              <a:t>Job Dissatisfaction </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Workforce demographics</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Low job involvement</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Business relocation</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Employees looking for better</a:t>
            </a:r>
            <a:br>
              <a:rPr lang="en-GB" sz="1100">
                <a:solidFill>
                  <a:srgbClr val="3D3D3D"/>
                </a:solidFill>
                <a:latin typeface="Lato"/>
                <a:ea typeface="Lato"/>
                <a:cs typeface="Lato"/>
                <a:sym typeface="Lato"/>
              </a:rPr>
            </a:br>
            <a:r>
              <a:rPr lang="en-GB" sz="1100">
                <a:solidFill>
                  <a:srgbClr val="3D3D3D"/>
                </a:solidFill>
                <a:latin typeface="Lato"/>
                <a:ea typeface="Lato"/>
                <a:cs typeface="Lato"/>
                <a:sym typeface="Lato"/>
              </a:rPr>
              <a:t>opportunities.</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Excessive working hours</a:t>
            </a:r>
            <a:endParaRPr sz="1100"/>
          </a:p>
          <a:p>
            <a:pPr marL="0" marR="0" lvl="0" indent="0" algn="l" rtl="0">
              <a:spcBef>
                <a:spcPts val="50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pic>
        <p:nvPicPr>
          <p:cNvPr id="247" name="Google Shape;247;p44" descr="preencoded.png"/>
          <p:cNvPicPr preferRelativeResize="0"/>
          <p:nvPr/>
        </p:nvPicPr>
        <p:blipFill rotWithShape="1">
          <a:blip r:embed="rId4">
            <a:alphaModFix/>
          </a:blip>
          <a:srcRect t="5999" b="27333"/>
          <a:stretch/>
        </p:blipFill>
        <p:spPr>
          <a:xfrm>
            <a:off x="6213509" y="2061885"/>
            <a:ext cx="535647" cy="535647"/>
          </a:xfrm>
          <a:prstGeom prst="rect">
            <a:avLst/>
          </a:prstGeom>
          <a:noFill/>
          <a:ln>
            <a:noFill/>
          </a:ln>
        </p:spPr>
      </p:pic>
      <p:sp>
        <p:nvSpPr>
          <p:cNvPr id="248" name="Google Shape;248;p44"/>
          <p:cNvSpPr/>
          <p:nvPr/>
        </p:nvSpPr>
        <p:spPr>
          <a:xfrm>
            <a:off x="6891995" y="2040459"/>
            <a:ext cx="2178299" cy="13400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000000"/>
              </a:buClr>
              <a:buSzPts val="1300"/>
              <a:buFont typeface="Lato"/>
              <a:buNone/>
            </a:pPr>
            <a:r>
              <a:rPr lang="en-GB" sz="1300">
                <a:solidFill>
                  <a:srgbClr val="000000"/>
                </a:solidFill>
                <a:latin typeface="Lato"/>
                <a:ea typeface="Lato"/>
                <a:cs typeface="Lato"/>
                <a:sym typeface="Lato"/>
              </a:rPr>
              <a:t>Business driven benefits</a:t>
            </a:r>
            <a:endParaRPr sz="1400">
              <a:solidFill>
                <a:schemeClr val="dk1"/>
              </a:solidFill>
              <a:latin typeface="Arial"/>
              <a:ea typeface="Arial"/>
              <a:cs typeface="Arial"/>
              <a:sym typeface="Arial"/>
            </a:endParaRPr>
          </a:p>
        </p:txBody>
      </p:sp>
      <p:sp>
        <p:nvSpPr>
          <p:cNvPr id="249" name="Google Shape;249;p44"/>
          <p:cNvSpPr/>
          <p:nvPr/>
        </p:nvSpPr>
        <p:spPr>
          <a:xfrm>
            <a:off x="6891995" y="2260167"/>
            <a:ext cx="2178299" cy="107895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3D3D3D"/>
              </a:buClr>
              <a:buSzPts val="1100"/>
              <a:buFont typeface="Lato"/>
              <a:buNone/>
            </a:pPr>
            <a:r>
              <a:rPr lang="en-GB" sz="1100">
                <a:solidFill>
                  <a:srgbClr val="3D3D3D"/>
                </a:solidFill>
                <a:latin typeface="Lato"/>
                <a:ea typeface="Lato"/>
                <a:cs typeface="Lato"/>
                <a:sym typeface="Lato"/>
              </a:rPr>
              <a:t>Reduced cost</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Improve retention rate</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Increased Productivity </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Better talent management</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Training and development</a:t>
            </a:r>
            <a:endParaRPr sz="1400">
              <a:solidFill>
                <a:schemeClr val="dk1"/>
              </a:solidFill>
              <a:latin typeface="Arial"/>
              <a:ea typeface="Arial"/>
              <a:cs typeface="Arial"/>
              <a:sym typeface="Arial"/>
            </a:endParaRPr>
          </a:p>
        </p:txBody>
      </p:sp>
      <p:pic>
        <p:nvPicPr>
          <p:cNvPr id="250" name="Google Shape;250;p44" descr="preencoded.png"/>
          <p:cNvPicPr preferRelativeResize="0"/>
          <p:nvPr/>
        </p:nvPicPr>
        <p:blipFill rotWithShape="1">
          <a:blip r:embed="rId5">
            <a:alphaModFix/>
          </a:blip>
          <a:srcRect l="16667" r="16666"/>
          <a:stretch/>
        </p:blipFill>
        <p:spPr>
          <a:xfrm>
            <a:off x="3285304" y="2061885"/>
            <a:ext cx="535647" cy="535647"/>
          </a:xfrm>
          <a:prstGeom prst="rect">
            <a:avLst/>
          </a:prstGeom>
          <a:noFill/>
          <a:ln>
            <a:noFill/>
          </a:ln>
        </p:spPr>
      </p:pic>
      <p:sp>
        <p:nvSpPr>
          <p:cNvPr id="251" name="Google Shape;251;p44"/>
          <p:cNvSpPr/>
          <p:nvPr/>
        </p:nvSpPr>
        <p:spPr>
          <a:xfrm>
            <a:off x="3963790" y="2040459"/>
            <a:ext cx="2178299" cy="13400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000000"/>
              </a:buClr>
              <a:buSzPts val="1300"/>
              <a:buFont typeface="Lato"/>
              <a:buNone/>
            </a:pPr>
            <a:r>
              <a:rPr lang="en-GB" sz="1300">
                <a:solidFill>
                  <a:srgbClr val="000000"/>
                </a:solidFill>
                <a:latin typeface="Lato"/>
                <a:ea typeface="Lato"/>
                <a:cs typeface="Lato"/>
                <a:sym typeface="Lato"/>
              </a:rPr>
              <a:t>Need of </a:t>
            </a:r>
            <a:r>
              <a:rPr lang="en-GB" sz="1300">
                <a:latin typeface="Lato"/>
                <a:ea typeface="Lato"/>
                <a:cs typeface="Lato"/>
                <a:sym typeface="Lato"/>
              </a:rPr>
              <a:t>Attrition </a:t>
            </a:r>
            <a:r>
              <a:rPr lang="en-GB" sz="1300">
                <a:solidFill>
                  <a:srgbClr val="000000"/>
                </a:solidFill>
                <a:latin typeface="Lato"/>
                <a:ea typeface="Lato"/>
                <a:cs typeface="Lato"/>
                <a:sym typeface="Lato"/>
              </a:rPr>
              <a:t> Analytics</a:t>
            </a:r>
            <a:endParaRPr sz="1400">
              <a:solidFill>
                <a:schemeClr val="dk1"/>
              </a:solidFill>
              <a:latin typeface="Arial"/>
              <a:ea typeface="Arial"/>
              <a:cs typeface="Arial"/>
              <a:sym typeface="Arial"/>
            </a:endParaRPr>
          </a:p>
        </p:txBody>
      </p:sp>
      <p:sp>
        <p:nvSpPr>
          <p:cNvPr id="252" name="Google Shape;252;p44"/>
          <p:cNvSpPr/>
          <p:nvPr/>
        </p:nvSpPr>
        <p:spPr>
          <a:xfrm>
            <a:off x="3963790" y="2260167"/>
            <a:ext cx="2178299" cy="218427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3D3D3D"/>
              </a:buClr>
              <a:buSzPts val="1100"/>
              <a:buFont typeface="Lato"/>
              <a:buNone/>
            </a:pPr>
            <a:r>
              <a:rPr lang="en-GB" sz="1100">
                <a:solidFill>
                  <a:srgbClr val="3D3D3D"/>
                </a:solidFill>
                <a:latin typeface="Lato"/>
                <a:ea typeface="Lato"/>
                <a:cs typeface="Lato"/>
                <a:sym typeface="Lato"/>
              </a:rPr>
              <a:t>What patterns can be revealed</a:t>
            </a:r>
            <a:br>
              <a:rPr lang="en-GB" sz="1100">
                <a:solidFill>
                  <a:srgbClr val="3D3D3D"/>
                </a:solidFill>
                <a:latin typeface="Lato"/>
                <a:ea typeface="Lato"/>
                <a:cs typeface="Lato"/>
                <a:sym typeface="Lato"/>
              </a:rPr>
            </a:br>
            <a:r>
              <a:rPr lang="en-GB" sz="1100">
                <a:solidFill>
                  <a:srgbClr val="3D3D3D"/>
                </a:solidFill>
                <a:latin typeface="Lato"/>
                <a:ea typeface="Lato"/>
                <a:cs typeface="Lato"/>
                <a:sym typeface="Lato"/>
              </a:rPr>
              <a:t>in employee turnover?</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How long does it take to hire new employees?</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What amount of investment for employee break-even (ideally 90 days)?</a:t>
            </a:r>
            <a:endParaRPr sz="1100"/>
          </a:p>
          <a:p>
            <a:pPr marL="0" marR="0" lvl="0" indent="0" algn="l" rtl="0">
              <a:spcBef>
                <a:spcPts val="500"/>
              </a:spcBef>
              <a:spcAft>
                <a:spcPts val="0"/>
              </a:spcAft>
              <a:buClr>
                <a:srgbClr val="3D3D3D"/>
              </a:buClr>
              <a:buSzPts val="1100"/>
              <a:buFont typeface="Lato"/>
              <a:buNone/>
            </a:pPr>
            <a:r>
              <a:rPr lang="en-GB" sz="1100">
                <a:solidFill>
                  <a:srgbClr val="3D3D3D"/>
                </a:solidFill>
                <a:latin typeface="Lato"/>
                <a:ea typeface="Lato"/>
                <a:cs typeface="Lato"/>
                <a:sym typeface="Lato"/>
              </a:rPr>
              <a:t>Which of our employees are</a:t>
            </a:r>
            <a:br>
              <a:rPr lang="en-GB" sz="1100">
                <a:solidFill>
                  <a:srgbClr val="3D3D3D"/>
                </a:solidFill>
                <a:latin typeface="Lato"/>
                <a:ea typeface="Lato"/>
                <a:cs typeface="Lato"/>
                <a:sym typeface="Lato"/>
              </a:rPr>
            </a:br>
            <a:r>
              <a:rPr lang="en-GB" sz="1100">
                <a:solidFill>
                  <a:srgbClr val="3D3D3D"/>
                </a:solidFill>
                <a:latin typeface="Lato"/>
                <a:ea typeface="Lato"/>
                <a:cs typeface="Lato"/>
                <a:sym typeface="Lato"/>
              </a:rPr>
              <a:t>most likely to leave within the</a:t>
            </a:r>
            <a:br>
              <a:rPr lang="en-GB" sz="1100">
                <a:solidFill>
                  <a:srgbClr val="3D3D3D"/>
                </a:solidFill>
                <a:latin typeface="Lato"/>
                <a:ea typeface="Lato"/>
                <a:cs typeface="Lato"/>
                <a:sym typeface="Lato"/>
              </a:rPr>
            </a:br>
            <a:r>
              <a:rPr lang="en-GB" sz="1100">
                <a:solidFill>
                  <a:srgbClr val="3D3D3D"/>
                </a:solidFill>
                <a:latin typeface="Lato"/>
                <a:ea typeface="Lato"/>
                <a:cs typeface="Lato"/>
                <a:sym typeface="Lato"/>
              </a:rPr>
              <a:t>year?</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5"/>
          <p:cNvSpPr/>
          <p:nvPr/>
        </p:nvSpPr>
        <p:spPr>
          <a:xfrm>
            <a:off x="0" y="-11775"/>
            <a:ext cx="2456700" cy="7284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9" name="Google Shape;259;p45"/>
          <p:cNvSpPr/>
          <p:nvPr/>
        </p:nvSpPr>
        <p:spPr>
          <a:xfrm>
            <a:off x="357098" y="264253"/>
            <a:ext cx="8713200" cy="176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FFFFFF"/>
              </a:buClr>
              <a:buSzPts val="1700"/>
              <a:buFont typeface="Lato"/>
              <a:buNone/>
            </a:pPr>
            <a:r>
              <a:rPr lang="en-GB" sz="1700" b="1">
                <a:solidFill>
                  <a:srgbClr val="FFFFFF"/>
                </a:solidFill>
                <a:latin typeface="Lato"/>
                <a:ea typeface="Lato"/>
                <a:cs typeface="Lato"/>
                <a:sym typeface="Lato"/>
              </a:rPr>
              <a:t>BUSINESS CASE</a:t>
            </a:r>
            <a:endParaRPr sz="1400">
              <a:solidFill>
                <a:schemeClr val="dk1"/>
              </a:solidFill>
              <a:latin typeface="Arial"/>
              <a:ea typeface="Arial"/>
              <a:cs typeface="Arial"/>
              <a:sym typeface="Arial"/>
            </a:endParaRPr>
          </a:p>
        </p:txBody>
      </p:sp>
      <p:sp>
        <p:nvSpPr>
          <p:cNvPr id="260" name="Google Shape;260;p45"/>
          <p:cNvSpPr/>
          <p:nvPr/>
        </p:nvSpPr>
        <p:spPr>
          <a:xfrm>
            <a:off x="357100" y="990550"/>
            <a:ext cx="3186600" cy="3863100"/>
          </a:xfrm>
          <a:prstGeom prst="rect">
            <a:avLst/>
          </a:prstGeom>
          <a:noFill/>
          <a:ln>
            <a:noFill/>
          </a:ln>
        </p:spPr>
        <p:txBody>
          <a:bodyPr spcFirstLastPara="1" wrap="square" lIns="0" tIns="0" rIns="0" bIns="0" anchor="t" anchorCtr="0">
            <a:noAutofit/>
          </a:bodyPr>
          <a:lstStyle/>
          <a:p>
            <a:pPr marL="457200" marR="0" lvl="0" indent="-311150" algn="l" rtl="0">
              <a:spcBef>
                <a:spcPts val="0"/>
              </a:spcBef>
              <a:spcAft>
                <a:spcPts val="0"/>
              </a:spcAft>
              <a:buClr>
                <a:srgbClr val="3D3D3D"/>
              </a:buClr>
              <a:buSzPts val="1300"/>
              <a:buFont typeface="Lato"/>
              <a:buChar char="●"/>
            </a:pPr>
            <a:r>
              <a:rPr lang="en-GB" sz="1300">
                <a:solidFill>
                  <a:srgbClr val="3D3D3D"/>
                </a:solidFill>
                <a:latin typeface="Lato"/>
                <a:ea typeface="Lato"/>
                <a:cs typeface="Lato"/>
                <a:sym typeface="Lato"/>
              </a:rPr>
              <a:t>It normally takes 3 times the employees monthly salary, to effectively replace the employee. </a:t>
            </a:r>
            <a:endParaRPr sz="1300">
              <a:solidFill>
                <a:srgbClr val="3D3D3D"/>
              </a:solidFill>
              <a:latin typeface="Lato"/>
              <a:ea typeface="Lato"/>
              <a:cs typeface="Lato"/>
              <a:sym typeface="Lato"/>
            </a:endParaRPr>
          </a:p>
          <a:p>
            <a:pPr marL="0" marR="0" lvl="0" indent="0" algn="l" rtl="0">
              <a:spcBef>
                <a:spcPts val="0"/>
              </a:spcBef>
              <a:spcAft>
                <a:spcPts val="0"/>
              </a:spcAft>
              <a:buNone/>
            </a:pPr>
            <a:endParaRPr sz="1300">
              <a:solidFill>
                <a:srgbClr val="3D3D3D"/>
              </a:solidFill>
              <a:latin typeface="Lato"/>
              <a:ea typeface="Lato"/>
              <a:cs typeface="Lato"/>
              <a:sym typeface="Lato"/>
            </a:endParaRPr>
          </a:p>
          <a:p>
            <a:pPr marL="457200" marR="0" lvl="0" indent="-311150" algn="l" rtl="0">
              <a:spcBef>
                <a:spcPts val="0"/>
              </a:spcBef>
              <a:spcAft>
                <a:spcPts val="0"/>
              </a:spcAft>
              <a:buClr>
                <a:srgbClr val="3D3D3D"/>
              </a:buClr>
              <a:buSzPts val="1300"/>
              <a:buFont typeface="Lato"/>
              <a:buChar char="●"/>
            </a:pPr>
            <a:r>
              <a:rPr lang="en-GB" sz="1300">
                <a:solidFill>
                  <a:srgbClr val="3D3D3D"/>
                </a:solidFill>
                <a:latin typeface="Lato"/>
                <a:ea typeface="Lato"/>
                <a:cs typeface="Lato"/>
                <a:sym typeface="Lato"/>
              </a:rPr>
              <a:t>From our data we see that average monthly salary is 6502 dollars. So it would take  about $20000 to replace one employee.</a:t>
            </a:r>
            <a:endParaRPr sz="1300">
              <a:solidFill>
                <a:srgbClr val="3D3D3D"/>
              </a:solidFill>
              <a:latin typeface="Lato"/>
              <a:ea typeface="Lato"/>
              <a:cs typeface="Lato"/>
              <a:sym typeface="Lato"/>
            </a:endParaRPr>
          </a:p>
          <a:p>
            <a:pPr marL="457200" marR="0" lvl="0" indent="0" algn="l" rtl="0">
              <a:spcBef>
                <a:spcPts val="0"/>
              </a:spcBef>
              <a:spcAft>
                <a:spcPts val="0"/>
              </a:spcAft>
              <a:buNone/>
            </a:pPr>
            <a:endParaRPr sz="1300">
              <a:solidFill>
                <a:srgbClr val="3D3D3D"/>
              </a:solidFill>
              <a:latin typeface="Lato"/>
              <a:ea typeface="Lato"/>
              <a:cs typeface="Lato"/>
              <a:sym typeface="Lato"/>
            </a:endParaRPr>
          </a:p>
          <a:p>
            <a:pPr marL="457200" marR="0" lvl="0" indent="-311150" algn="l" rtl="0">
              <a:spcBef>
                <a:spcPts val="0"/>
              </a:spcBef>
              <a:spcAft>
                <a:spcPts val="0"/>
              </a:spcAft>
              <a:buClr>
                <a:srgbClr val="3D3D3D"/>
              </a:buClr>
              <a:buSzPts val="1300"/>
              <a:buFont typeface="Lato"/>
              <a:buChar char="●"/>
            </a:pPr>
            <a:r>
              <a:rPr lang="en-GB" sz="1300">
                <a:solidFill>
                  <a:srgbClr val="3D3D3D"/>
                </a:solidFill>
                <a:latin typeface="Lato"/>
                <a:ea typeface="Lato"/>
                <a:cs typeface="Lato"/>
                <a:sym typeface="Lato"/>
              </a:rPr>
              <a:t>This cost can be saved if we can predict attrition well in advance.</a:t>
            </a:r>
            <a:endParaRPr sz="1300">
              <a:solidFill>
                <a:srgbClr val="3D3D3D"/>
              </a:solidFill>
              <a:latin typeface="Lato"/>
              <a:ea typeface="Lato"/>
              <a:cs typeface="Lato"/>
              <a:sym typeface="Lato"/>
            </a:endParaRPr>
          </a:p>
          <a:p>
            <a:pPr marL="457200" marR="0" lvl="0" indent="0" algn="l" rtl="0">
              <a:spcBef>
                <a:spcPts val="0"/>
              </a:spcBef>
              <a:spcAft>
                <a:spcPts val="0"/>
              </a:spcAft>
              <a:buNone/>
            </a:pPr>
            <a:endParaRPr sz="1300">
              <a:solidFill>
                <a:srgbClr val="3D3D3D"/>
              </a:solidFill>
              <a:latin typeface="Lato"/>
              <a:ea typeface="Lato"/>
              <a:cs typeface="Lato"/>
              <a:sym typeface="Lato"/>
            </a:endParaRPr>
          </a:p>
          <a:p>
            <a:pPr marL="457200" marR="0" lvl="0" indent="-311150" algn="l" rtl="0">
              <a:spcBef>
                <a:spcPts val="0"/>
              </a:spcBef>
              <a:spcAft>
                <a:spcPts val="0"/>
              </a:spcAft>
              <a:buClr>
                <a:srgbClr val="3D3D3D"/>
              </a:buClr>
              <a:buSzPts val="1300"/>
              <a:buFont typeface="Lato"/>
              <a:buChar char="●"/>
            </a:pPr>
            <a:r>
              <a:rPr lang="en-GB" sz="1300">
                <a:solidFill>
                  <a:srgbClr val="3D3D3D"/>
                </a:solidFill>
                <a:latin typeface="Lato"/>
                <a:ea typeface="Lato"/>
                <a:cs typeface="Lato"/>
                <a:sym typeface="Lato"/>
              </a:rPr>
              <a:t>When attrition is expected and replacement standby is initiated at the right time, employee attrition CTC is down from 3x to 0.5x employees salary !</a:t>
            </a:r>
            <a:endParaRPr sz="1300">
              <a:solidFill>
                <a:srgbClr val="3D3D3D"/>
              </a:solidFill>
              <a:latin typeface="Lato"/>
              <a:ea typeface="Lato"/>
              <a:cs typeface="Lato"/>
              <a:sym typeface="Lato"/>
            </a:endParaRPr>
          </a:p>
        </p:txBody>
      </p:sp>
      <p:pic>
        <p:nvPicPr>
          <p:cNvPr id="261" name="Google Shape;261;p45"/>
          <p:cNvPicPr preferRelativeResize="0"/>
          <p:nvPr/>
        </p:nvPicPr>
        <p:blipFill>
          <a:blip r:embed="rId3">
            <a:alphaModFix/>
          </a:blip>
          <a:stretch>
            <a:fillRect/>
          </a:stretch>
        </p:blipFill>
        <p:spPr>
          <a:xfrm>
            <a:off x="3617400" y="440650"/>
            <a:ext cx="5526601" cy="3299460"/>
          </a:xfrm>
          <a:prstGeom prst="rect">
            <a:avLst/>
          </a:prstGeom>
          <a:noFill/>
          <a:ln>
            <a:noFill/>
          </a:ln>
        </p:spPr>
      </p:pic>
      <p:sp>
        <p:nvSpPr>
          <p:cNvPr id="262" name="Google Shape;262;p45"/>
          <p:cNvSpPr/>
          <p:nvPr/>
        </p:nvSpPr>
        <p:spPr>
          <a:xfrm>
            <a:off x="4868425" y="3777250"/>
            <a:ext cx="3186600" cy="1320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300">
                <a:solidFill>
                  <a:srgbClr val="3D3D3D"/>
                </a:solidFill>
                <a:latin typeface="Lato"/>
                <a:ea typeface="Lato"/>
                <a:cs typeface="Lato"/>
                <a:sym typeface="Lato"/>
              </a:rPr>
              <a:t>Perceived vs true cost of replacement of an employee at top UK companies</a:t>
            </a:r>
            <a:endParaRPr sz="1300">
              <a:solidFill>
                <a:srgbClr val="3D3D3D"/>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EFD"/>
        </a:solidFill>
        <a:effectLst/>
      </p:bgPr>
    </p:bg>
    <p:spTree>
      <p:nvGrpSpPr>
        <p:cNvPr id="1" name="Shape 267"/>
        <p:cNvGrpSpPr/>
        <p:nvPr/>
      </p:nvGrpSpPr>
      <p:grpSpPr>
        <a:xfrm>
          <a:off x="0" y="0"/>
          <a:ext cx="0" cy="0"/>
          <a:chOff x="0" y="0"/>
          <a:chExt cx="0" cy="0"/>
        </a:xfrm>
      </p:grpSpPr>
      <p:sp>
        <p:nvSpPr>
          <p:cNvPr id="268" name="Google Shape;268;p46"/>
          <p:cNvSpPr/>
          <p:nvPr/>
        </p:nvSpPr>
        <p:spPr>
          <a:xfrm>
            <a:off x="0" y="-2983"/>
            <a:ext cx="5279215" cy="774508"/>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9" name="Google Shape;269;p46"/>
          <p:cNvSpPr/>
          <p:nvPr/>
        </p:nvSpPr>
        <p:spPr>
          <a:xfrm>
            <a:off x="8586044" y="4856424"/>
            <a:ext cx="179374" cy="64278"/>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500"/>
              <a:buFont typeface="Lato"/>
              <a:buNone/>
            </a:pPr>
            <a:r>
              <a:rPr lang="en-GB" sz="500">
                <a:solidFill>
                  <a:srgbClr val="000000"/>
                </a:solidFill>
                <a:latin typeface="Lato"/>
                <a:ea typeface="Lato"/>
                <a:cs typeface="Lato"/>
                <a:sym typeface="Lato"/>
              </a:rPr>
              <a:t>4</a:t>
            </a:r>
            <a:endParaRPr sz="1400">
              <a:solidFill>
                <a:schemeClr val="dk1"/>
              </a:solidFill>
              <a:latin typeface="Arial"/>
              <a:ea typeface="Arial"/>
              <a:cs typeface="Arial"/>
              <a:sym typeface="Arial"/>
            </a:endParaRPr>
          </a:p>
        </p:txBody>
      </p:sp>
      <p:pic>
        <p:nvPicPr>
          <p:cNvPr id="270" name="Google Shape;270;p46" descr="preencoded.png"/>
          <p:cNvPicPr preferRelativeResize="0"/>
          <p:nvPr/>
        </p:nvPicPr>
        <p:blipFill rotWithShape="1">
          <a:blip r:embed="rId3">
            <a:alphaModFix/>
          </a:blip>
          <a:srcRect/>
          <a:stretch/>
        </p:blipFill>
        <p:spPr>
          <a:xfrm>
            <a:off x="212807" y="4964025"/>
            <a:ext cx="628492" cy="149981"/>
          </a:xfrm>
          <a:prstGeom prst="rect">
            <a:avLst/>
          </a:prstGeom>
          <a:noFill/>
          <a:ln>
            <a:noFill/>
          </a:ln>
        </p:spPr>
      </p:pic>
      <p:pic>
        <p:nvPicPr>
          <p:cNvPr id="271" name="Google Shape;271;p46" descr="preencoded.png"/>
          <p:cNvPicPr preferRelativeResize="0"/>
          <p:nvPr/>
        </p:nvPicPr>
        <p:blipFill rotWithShape="1">
          <a:blip r:embed="rId4">
            <a:alphaModFix/>
          </a:blip>
          <a:srcRect/>
          <a:stretch/>
        </p:blipFill>
        <p:spPr>
          <a:xfrm>
            <a:off x="141094" y="2471039"/>
            <a:ext cx="8859527" cy="2449693"/>
          </a:xfrm>
          <a:prstGeom prst="rect">
            <a:avLst/>
          </a:prstGeom>
          <a:noFill/>
          <a:ln>
            <a:noFill/>
          </a:ln>
        </p:spPr>
      </p:pic>
      <p:sp>
        <p:nvSpPr>
          <p:cNvPr id="272" name="Google Shape;272;p46"/>
          <p:cNvSpPr/>
          <p:nvPr/>
        </p:nvSpPr>
        <p:spPr>
          <a:xfrm>
            <a:off x="357098" y="264253"/>
            <a:ext cx="8713196" cy="176335"/>
          </a:xfrm>
          <a:prstGeom prst="rect">
            <a:avLst/>
          </a:prstGeom>
          <a:noFill/>
          <a:ln>
            <a:noFill/>
          </a:ln>
        </p:spPr>
        <p:txBody>
          <a:bodyPr spcFirstLastPara="1" wrap="square" lIns="0" tIns="0" rIns="0" bIns="0" anchor="ctr" anchorCtr="0">
            <a:noAutofit/>
          </a:bodyPr>
          <a:lstStyle/>
          <a:p>
            <a:pPr>
              <a:buSzPts val="1700"/>
              <a:buFont typeface="Lato"/>
            </a:pPr>
            <a:r>
              <a:rPr lang="en-GB" sz="1700" b="1" dirty="0">
                <a:solidFill>
                  <a:srgbClr val="FFFFFF"/>
                </a:solidFill>
                <a:latin typeface="Lato"/>
                <a:ea typeface="Lato"/>
                <a:cs typeface="Lato"/>
                <a:sym typeface="Lato"/>
              </a:rPr>
              <a:t>THE PROCESS OF ATTRITION ANALYTICS</a:t>
            </a:r>
            <a:endParaRPr lang="en-US" b="1" dirty="0">
              <a:solidFill>
                <a:srgbClr val="FFFFFF"/>
              </a:solidFill>
              <a:latin typeface="Lato"/>
              <a:ea typeface="Lato"/>
              <a:cs typeface="Lato"/>
            </a:endParaRPr>
          </a:p>
        </p:txBody>
      </p:sp>
      <p:sp>
        <p:nvSpPr>
          <p:cNvPr id="273" name="Google Shape;273;p46"/>
          <p:cNvSpPr/>
          <p:nvPr/>
        </p:nvSpPr>
        <p:spPr>
          <a:xfrm>
            <a:off x="203277" y="845653"/>
            <a:ext cx="8811131" cy="1551145"/>
          </a:xfrm>
          <a:prstGeom prst="rect">
            <a:avLst/>
          </a:prstGeom>
          <a:noFill/>
          <a:ln>
            <a:noFill/>
          </a:ln>
        </p:spPr>
        <p:txBody>
          <a:bodyPr spcFirstLastPara="1" wrap="square" lIns="0" tIns="0" rIns="0" bIns="0" anchor="ctr" anchorCtr="0">
            <a:noAutofit/>
          </a:bodyPr>
          <a:lstStyle/>
          <a:p>
            <a:pPr>
              <a:lnSpc>
                <a:spcPct val="140000"/>
              </a:lnSpc>
              <a:buSzPts val="1300"/>
            </a:pPr>
            <a:r>
              <a:rPr lang="en-GB" sz="1300" dirty="0">
                <a:latin typeface="Lato"/>
                <a:ea typeface="Lato"/>
                <a:cs typeface="Lato"/>
                <a:sym typeface="Lato"/>
              </a:rPr>
              <a:t>Attrition analytics</a:t>
            </a:r>
            <a:r>
              <a:rPr lang="en-GB" sz="1300" dirty="0">
                <a:solidFill>
                  <a:srgbClr val="000000"/>
                </a:solidFill>
                <a:latin typeface="Lato"/>
                <a:ea typeface="Lato"/>
                <a:cs typeface="Lato"/>
                <a:sym typeface="Lato"/>
              </a:rPr>
              <a:t> </a:t>
            </a:r>
            <a:r>
              <a:rPr lang="en-GB" sz="1300" dirty="0">
                <a:latin typeface="Lato"/>
                <a:ea typeface="Lato"/>
                <a:cs typeface="Lato"/>
                <a:sym typeface="Lato"/>
              </a:rPr>
              <a:t>are made</a:t>
            </a:r>
            <a:r>
              <a:rPr lang="en-GB" sz="1300" dirty="0">
                <a:solidFill>
                  <a:srgbClr val="000000"/>
                </a:solidFill>
                <a:latin typeface="Lato"/>
                <a:ea typeface="Lato"/>
                <a:cs typeface="Lato"/>
                <a:sym typeface="Lato"/>
              </a:rPr>
              <a:t> up of several components that feed into each other.</a:t>
            </a:r>
            <a:endParaRPr sz="1100" dirty="0"/>
          </a:p>
          <a:p>
            <a:pPr marL="177800" indent="-171450">
              <a:lnSpc>
                <a:spcPct val="140000"/>
              </a:lnSpc>
              <a:buSzPts val="1100"/>
              <a:buFont typeface="Lato"/>
              <a:buChar char="•"/>
            </a:pPr>
            <a:r>
              <a:rPr lang="en-GB" sz="1100" dirty="0">
                <a:solidFill>
                  <a:srgbClr val="000000"/>
                </a:solidFill>
                <a:latin typeface="Lato"/>
                <a:ea typeface="Lato"/>
                <a:cs typeface="Lato"/>
                <a:sym typeface="Lato"/>
              </a:rPr>
              <a:t>To gain the problem-solving insights that</a:t>
            </a:r>
            <a:r>
              <a:rPr lang="en-GB" sz="1100" dirty="0">
                <a:latin typeface="Lato"/>
                <a:ea typeface="Lato"/>
                <a:cs typeface="Lato"/>
                <a:sym typeface="Lato"/>
              </a:rPr>
              <a:t> these</a:t>
            </a:r>
            <a:r>
              <a:rPr lang="en-GB" sz="1100" dirty="0">
                <a:solidFill>
                  <a:srgbClr val="000000"/>
                </a:solidFill>
                <a:latin typeface="Lato"/>
                <a:ea typeface="Lato"/>
                <a:cs typeface="Lato"/>
                <a:sym typeface="Lato"/>
              </a:rPr>
              <a:t> </a:t>
            </a:r>
            <a:r>
              <a:rPr lang="en-GB" sz="1100" dirty="0">
                <a:latin typeface="Lato"/>
                <a:ea typeface="Lato"/>
                <a:cs typeface="Lato"/>
                <a:sym typeface="Lato"/>
              </a:rPr>
              <a:t>analytics</a:t>
            </a:r>
            <a:r>
              <a:rPr lang="en-GB" sz="1100" dirty="0">
                <a:solidFill>
                  <a:srgbClr val="000000"/>
                </a:solidFill>
                <a:latin typeface="Lato"/>
                <a:ea typeface="Lato"/>
                <a:cs typeface="Lato"/>
                <a:sym typeface="Lato"/>
              </a:rPr>
              <a:t> </a:t>
            </a:r>
            <a:r>
              <a:rPr lang="en-GB" sz="1100" dirty="0">
                <a:latin typeface="Lato"/>
                <a:ea typeface="Lato"/>
                <a:cs typeface="Lato"/>
                <a:sym typeface="Lato"/>
              </a:rPr>
              <a:t>promise</a:t>
            </a:r>
            <a:r>
              <a:rPr lang="en-GB" sz="1100" dirty="0">
                <a:solidFill>
                  <a:srgbClr val="000000"/>
                </a:solidFill>
                <a:latin typeface="Lato"/>
                <a:ea typeface="Lato"/>
                <a:cs typeface="Lato"/>
                <a:sym typeface="Lato"/>
              </a:rPr>
              <a:t>, data must first be collected.</a:t>
            </a:r>
            <a:endParaRPr sz="1100" dirty="0"/>
          </a:p>
          <a:p>
            <a:pPr marL="177800" marR="0" lvl="0" indent="-171450" algn="l" rtl="0">
              <a:lnSpc>
                <a:spcPct val="140000"/>
              </a:lnSpc>
              <a:spcBef>
                <a:spcPts val="0"/>
              </a:spcBef>
              <a:spcAft>
                <a:spcPts val="0"/>
              </a:spcAft>
              <a:buClr>
                <a:srgbClr val="000000"/>
              </a:buClr>
              <a:buSzPts val="1100"/>
              <a:buFont typeface="Lato"/>
              <a:buChar char="•"/>
            </a:pPr>
            <a:r>
              <a:rPr lang="en-GB" sz="1100" dirty="0">
                <a:solidFill>
                  <a:srgbClr val="000000"/>
                </a:solidFill>
                <a:latin typeface="Lato"/>
                <a:ea typeface="Lato"/>
                <a:cs typeface="Lato"/>
                <a:sym typeface="Lato"/>
              </a:rPr>
              <a:t>The data then needs to be monitored and measured against other data, such as historical information, norms or averages.</a:t>
            </a:r>
            <a:endParaRPr sz="1100" dirty="0"/>
          </a:p>
          <a:p>
            <a:pPr marL="177800" marR="0" lvl="0" indent="-171450" algn="l" rtl="0">
              <a:lnSpc>
                <a:spcPct val="140000"/>
              </a:lnSpc>
              <a:spcBef>
                <a:spcPts val="0"/>
              </a:spcBef>
              <a:spcAft>
                <a:spcPts val="0"/>
              </a:spcAft>
              <a:buClr>
                <a:srgbClr val="000000"/>
              </a:buClr>
              <a:buSzPts val="1100"/>
              <a:buFont typeface="Lato"/>
              <a:buChar char="•"/>
            </a:pPr>
            <a:r>
              <a:rPr lang="en-GB" sz="1100" dirty="0">
                <a:solidFill>
                  <a:srgbClr val="000000"/>
                </a:solidFill>
                <a:latin typeface="Lato"/>
                <a:ea typeface="Lato"/>
                <a:cs typeface="Lato"/>
                <a:sym typeface="Lato"/>
              </a:rPr>
              <a:t>This helps identify trends or patterns. It is at this point that the results can be </a:t>
            </a:r>
            <a:r>
              <a:rPr lang="en-GB" sz="1100" dirty="0" err="1">
                <a:solidFill>
                  <a:srgbClr val="000000"/>
                </a:solidFill>
                <a:latin typeface="Lato"/>
                <a:ea typeface="Lato"/>
                <a:cs typeface="Lato"/>
                <a:sym typeface="Lato"/>
              </a:rPr>
              <a:t>analyzed</a:t>
            </a:r>
            <a:r>
              <a:rPr lang="en-GB" sz="1100" dirty="0">
                <a:solidFill>
                  <a:srgbClr val="000000"/>
                </a:solidFill>
                <a:latin typeface="Lato"/>
                <a:ea typeface="Lato"/>
                <a:cs typeface="Lato"/>
                <a:sym typeface="Lato"/>
              </a:rPr>
              <a:t> at the analytical stage.</a:t>
            </a:r>
            <a:endParaRPr sz="1100" dirty="0"/>
          </a:p>
          <a:p>
            <a:pPr marL="177800" marR="0" lvl="0" indent="-171450" algn="l" rtl="0">
              <a:lnSpc>
                <a:spcPct val="140000"/>
              </a:lnSpc>
              <a:spcBef>
                <a:spcPts val="0"/>
              </a:spcBef>
              <a:spcAft>
                <a:spcPts val="0"/>
              </a:spcAft>
              <a:buClr>
                <a:srgbClr val="000000"/>
              </a:buClr>
              <a:buSzPts val="1100"/>
              <a:buFont typeface="Lato"/>
              <a:buChar char="•"/>
            </a:pPr>
            <a:r>
              <a:rPr lang="en-GB" sz="1100" dirty="0">
                <a:solidFill>
                  <a:srgbClr val="000000"/>
                </a:solidFill>
                <a:latin typeface="Lato"/>
                <a:ea typeface="Lato"/>
                <a:cs typeface="Lato"/>
                <a:sym typeface="Lato"/>
              </a:rPr>
              <a:t>The final step is to apply insight to organizational decisions.</a:t>
            </a:r>
            <a:endParaRPr sz="1100" dirty="0"/>
          </a:p>
          <a:p>
            <a:pPr marL="0" marR="0" lvl="0" indent="0" algn="l" rtl="0">
              <a:lnSpc>
                <a:spcPct val="140000"/>
              </a:lnSpc>
              <a:spcBef>
                <a:spcPts val="0"/>
              </a:spcBef>
              <a:spcAft>
                <a:spcPts val="0"/>
              </a:spcAft>
              <a:buClr>
                <a:srgbClr val="000000"/>
              </a:buClr>
              <a:buSzPts val="1400"/>
              <a:buFont typeface="Lato"/>
              <a:buNone/>
            </a:pPr>
            <a:r>
              <a:rPr lang="en-GB" sz="1400" dirty="0">
                <a:solidFill>
                  <a:srgbClr val="000000"/>
                </a:solidFill>
                <a:latin typeface="Lato"/>
                <a:ea typeface="Lato"/>
                <a:cs typeface="Lato"/>
                <a:sym typeface="Lato"/>
              </a:rPr>
              <a:t>So </a:t>
            </a:r>
            <a:r>
              <a:rPr lang="en-GB" dirty="0">
                <a:latin typeface="Lato"/>
                <a:ea typeface="Lato"/>
                <a:cs typeface="Lato"/>
                <a:sym typeface="Lato"/>
              </a:rPr>
              <a:t>let's</a:t>
            </a:r>
            <a:r>
              <a:rPr lang="en-GB" sz="1400" dirty="0">
                <a:solidFill>
                  <a:srgbClr val="000000"/>
                </a:solidFill>
                <a:latin typeface="Lato"/>
                <a:ea typeface="Lato"/>
                <a:cs typeface="Lato"/>
                <a:sym typeface="Lato"/>
              </a:rPr>
              <a:t> start with our analysis!!!</a:t>
            </a:r>
            <a:endParaRPr sz="1400" dirty="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EFD"/>
        </a:solidFill>
        <a:effectLst/>
      </p:bgPr>
    </p:bg>
    <p:spTree>
      <p:nvGrpSpPr>
        <p:cNvPr id="1" name="Shape 278"/>
        <p:cNvGrpSpPr/>
        <p:nvPr/>
      </p:nvGrpSpPr>
      <p:grpSpPr>
        <a:xfrm>
          <a:off x="0" y="0"/>
          <a:ext cx="0" cy="0"/>
          <a:chOff x="0" y="0"/>
          <a:chExt cx="0" cy="0"/>
        </a:xfrm>
      </p:grpSpPr>
      <p:sp>
        <p:nvSpPr>
          <p:cNvPr id="279" name="Google Shape;279;p47"/>
          <p:cNvSpPr/>
          <p:nvPr/>
        </p:nvSpPr>
        <p:spPr>
          <a:xfrm>
            <a:off x="0" y="-11775"/>
            <a:ext cx="2697900" cy="6609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0" name="Google Shape;280;p47"/>
          <p:cNvSpPr/>
          <p:nvPr/>
        </p:nvSpPr>
        <p:spPr>
          <a:xfrm>
            <a:off x="326857" y="276072"/>
            <a:ext cx="8713196" cy="17633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FFFFFF"/>
              </a:buClr>
              <a:buSzPts val="1700"/>
              <a:buFont typeface="Lato"/>
              <a:buNone/>
            </a:pPr>
            <a:r>
              <a:rPr lang="en-GB" sz="1700" b="1">
                <a:solidFill>
                  <a:srgbClr val="FFFFFF"/>
                </a:solidFill>
                <a:latin typeface="Lato"/>
                <a:ea typeface="Lato"/>
                <a:cs typeface="Lato"/>
                <a:sym typeface="Lato"/>
              </a:rPr>
              <a:t>HOW DATA LOOKS</a:t>
            </a:r>
            <a:endParaRPr sz="1400">
              <a:solidFill>
                <a:schemeClr val="dk1"/>
              </a:solidFill>
              <a:latin typeface="Arial"/>
              <a:ea typeface="Arial"/>
              <a:cs typeface="Arial"/>
              <a:sym typeface="Arial"/>
            </a:endParaRPr>
          </a:p>
        </p:txBody>
      </p:sp>
      <p:pic>
        <p:nvPicPr>
          <p:cNvPr id="281" name="Google Shape;281;p47"/>
          <p:cNvPicPr preferRelativeResize="0"/>
          <p:nvPr/>
        </p:nvPicPr>
        <p:blipFill rotWithShape="1">
          <a:blip r:embed="rId3">
            <a:alphaModFix/>
          </a:blip>
          <a:srcRect t="7684" r="1474" b="13479"/>
          <a:stretch/>
        </p:blipFill>
        <p:spPr>
          <a:xfrm>
            <a:off x="5257800" y="3393612"/>
            <a:ext cx="3763204" cy="1538288"/>
          </a:xfrm>
          <a:prstGeom prst="rect">
            <a:avLst/>
          </a:prstGeom>
          <a:noFill/>
          <a:ln w="9525" cap="flat" cmpd="sng">
            <a:solidFill>
              <a:schemeClr val="dk1"/>
            </a:solidFill>
            <a:prstDash val="solid"/>
            <a:round/>
            <a:headEnd type="none" w="sm" len="sm"/>
            <a:tailEnd type="none" w="sm" len="sm"/>
          </a:ln>
        </p:spPr>
      </p:pic>
      <p:pic>
        <p:nvPicPr>
          <p:cNvPr id="282" name="Google Shape;282;p47"/>
          <p:cNvPicPr preferRelativeResize="0"/>
          <p:nvPr/>
        </p:nvPicPr>
        <p:blipFill rotWithShape="1">
          <a:blip r:embed="rId4">
            <a:alphaModFix/>
          </a:blip>
          <a:srcRect l="12927" t="5140" r="473" b="9740"/>
          <a:stretch/>
        </p:blipFill>
        <p:spPr>
          <a:xfrm>
            <a:off x="5276849" y="81767"/>
            <a:ext cx="3763205" cy="1591922"/>
          </a:xfrm>
          <a:prstGeom prst="rect">
            <a:avLst/>
          </a:prstGeom>
          <a:noFill/>
          <a:ln w="9525" cap="flat" cmpd="sng">
            <a:solidFill>
              <a:schemeClr val="dk1"/>
            </a:solidFill>
            <a:prstDash val="solid"/>
            <a:round/>
            <a:headEnd type="none" w="sm" len="sm"/>
            <a:tailEnd type="none" w="sm" len="sm"/>
          </a:ln>
        </p:spPr>
      </p:pic>
      <p:pic>
        <p:nvPicPr>
          <p:cNvPr id="283" name="Google Shape;283;p47"/>
          <p:cNvPicPr preferRelativeResize="0"/>
          <p:nvPr/>
        </p:nvPicPr>
        <p:blipFill rotWithShape="1">
          <a:blip r:embed="rId5">
            <a:alphaModFix/>
          </a:blip>
          <a:srcRect l="1583" t="5550" b="12737"/>
          <a:stretch/>
        </p:blipFill>
        <p:spPr>
          <a:xfrm>
            <a:off x="5267325" y="1765245"/>
            <a:ext cx="3763205" cy="1531908"/>
          </a:xfrm>
          <a:prstGeom prst="rect">
            <a:avLst/>
          </a:prstGeom>
          <a:noFill/>
          <a:ln w="9525" cap="flat" cmpd="sng">
            <a:solidFill>
              <a:schemeClr val="dk1"/>
            </a:solidFill>
            <a:prstDash val="solid"/>
            <a:round/>
            <a:headEnd type="none" w="sm" len="sm"/>
            <a:tailEnd type="none" w="sm" len="sm"/>
          </a:ln>
        </p:spPr>
      </p:pic>
      <p:grpSp>
        <p:nvGrpSpPr>
          <p:cNvPr id="284" name="Google Shape;284;p47"/>
          <p:cNvGrpSpPr/>
          <p:nvPr/>
        </p:nvGrpSpPr>
        <p:grpSpPr>
          <a:xfrm>
            <a:off x="2971915" y="734256"/>
            <a:ext cx="2118434" cy="2061977"/>
            <a:chOff x="4425503" y="409618"/>
            <a:chExt cx="2019316" cy="2082528"/>
          </a:xfrm>
        </p:grpSpPr>
        <p:pic>
          <p:nvPicPr>
            <p:cNvPr id="285" name="Google Shape;285;p47"/>
            <p:cNvPicPr preferRelativeResize="0"/>
            <p:nvPr/>
          </p:nvPicPr>
          <p:blipFill rotWithShape="1">
            <a:blip r:embed="rId6">
              <a:alphaModFix/>
            </a:blip>
            <a:srcRect l="27667" t="5999" r="31340" b="9301"/>
            <a:stretch/>
          </p:blipFill>
          <p:spPr>
            <a:xfrm>
              <a:off x="4425503" y="409618"/>
              <a:ext cx="2019316" cy="2082528"/>
            </a:xfrm>
            <a:prstGeom prst="rect">
              <a:avLst/>
            </a:prstGeom>
            <a:noFill/>
            <a:ln w="9525" cap="flat" cmpd="sng">
              <a:solidFill>
                <a:schemeClr val="dk1"/>
              </a:solidFill>
              <a:prstDash val="solid"/>
              <a:round/>
              <a:headEnd type="none" w="sm" len="sm"/>
              <a:tailEnd type="none" w="sm" len="sm"/>
            </a:ln>
          </p:spPr>
        </p:pic>
        <p:pic>
          <p:nvPicPr>
            <p:cNvPr id="286" name="Google Shape;286;p47"/>
            <p:cNvPicPr preferRelativeResize="0"/>
            <p:nvPr/>
          </p:nvPicPr>
          <p:blipFill rotWithShape="1">
            <a:blip r:embed="rId6">
              <a:alphaModFix/>
            </a:blip>
            <a:srcRect l="80722" t="23007" r="1860" b="67666"/>
            <a:stretch/>
          </p:blipFill>
          <p:spPr>
            <a:xfrm>
              <a:off x="5682933" y="2265425"/>
              <a:ext cx="706076" cy="205735"/>
            </a:xfrm>
            <a:prstGeom prst="rect">
              <a:avLst/>
            </a:prstGeom>
            <a:noFill/>
            <a:ln w="9525" cap="flat" cmpd="sng">
              <a:solidFill>
                <a:schemeClr val="lt1"/>
              </a:solidFill>
              <a:prstDash val="solid"/>
              <a:round/>
              <a:headEnd type="none" w="sm" len="sm"/>
              <a:tailEnd type="none" w="sm" len="sm"/>
            </a:ln>
          </p:spPr>
        </p:pic>
      </p:grpSp>
      <p:pic>
        <p:nvPicPr>
          <p:cNvPr id="287" name="Google Shape;287;p47"/>
          <p:cNvPicPr preferRelativeResize="0"/>
          <p:nvPr/>
        </p:nvPicPr>
        <p:blipFill rotWithShape="1">
          <a:blip r:embed="rId7">
            <a:alphaModFix/>
          </a:blip>
          <a:srcRect/>
          <a:stretch/>
        </p:blipFill>
        <p:spPr>
          <a:xfrm>
            <a:off x="2786387" y="3097781"/>
            <a:ext cx="2355196" cy="1766397"/>
          </a:xfrm>
          <a:prstGeom prst="rect">
            <a:avLst/>
          </a:prstGeom>
          <a:noFill/>
          <a:ln w="9525" cap="flat" cmpd="sng">
            <a:solidFill>
              <a:schemeClr val="dk1"/>
            </a:solidFill>
            <a:prstDash val="solid"/>
            <a:round/>
            <a:headEnd type="none" w="sm" len="sm"/>
            <a:tailEnd type="none" w="sm" len="sm"/>
          </a:ln>
        </p:spPr>
      </p:pic>
      <p:sp>
        <p:nvSpPr>
          <p:cNvPr id="288" name="Google Shape;288;p47"/>
          <p:cNvSpPr/>
          <p:nvPr/>
        </p:nvSpPr>
        <p:spPr>
          <a:xfrm>
            <a:off x="59035" y="964210"/>
            <a:ext cx="2638800" cy="3907800"/>
          </a:xfrm>
          <a:prstGeom prst="rect">
            <a:avLst/>
          </a:prstGeom>
          <a:noFill/>
          <a:ln>
            <a:noFill/>
          </a:ln>
        </p:spPr>
        <p:txBody>
          <a:bodyPr spcFirstLastPara="1" wrap="square" lIns="0" tIns="0" rIns="0" bIns="0" anchor="ctr" anchorCtr="0">
            <a:noAutofit/>
          </a:bodyPr>
          <a:lstStyle/>
          <a:p>
            <a:pPr marL="177800" marR="0" lvl="0" indent="-180975" algn="l" rtl="0">
              <a:spcBef>
                <a:spcPts val="0"/>
              </a:spcBef>
              <a:spcAft>
                <a:spcPts val="0"/>
              </a:spcAft>
              <a:buClr>
                <a:srgbClr val="3D3D3D"/>
              </a:buClr>
              <a:buSzPts val="1050"/>
              <a:buFont typeface="Lato"/>
              <a:buChar char="•"/>
            </a:pPr>
            <a:r>
              <a:rPr lang="en-GB" sz="1050">
                <a:solidFill>
                  <a:srgbClr val="3D3D3D"/>
                </a:solidFill>
                <a:latin typeface="Lato"/>
                <a:ea typeface="Lato"/>
                <a:cs typeface="Lato"/>
                <a:sym typeface="Lato"/>
              </a:rPr>
              <a:t>Dataset Structure: 1470 observations (rows), 35 features (variables)</a:t>
            </a:r>
            <a:endParaRPr sz="1050"/>
          </a:p>
          <a:p>
            <a:pPr marL="177800" marR="0" lvl="0" indent="-180975" algn="l" rtl="0">
              <a:spcBef>
                <a:spcPts val="500"/>
              </a:spcBef>
              <a:spcAft>
                <a:spcPts val="0"/>
              </a:spcAft>
              <a:buClr>
                <a:srgbClr val="3D3D3D"/>
              </a:buClr>
              <a:buSzPts val="1050"/>
              <a:buFont typeface="Lato"/>
              <a:buChar char="•"/>
            </a:pPr>
            <a:r>
              <a:rPr lang="en-GB" sz="1050">
                <a:solidFill>
                  <a:srgbClr val="3D3D3D"/>
                </a:solidFill>
                <a:latin typeface="Lato"/>
                <a:ea typeface="Lato"/>
                <a:cs typeface="Lato"/>
                <a:sym typeface="Lato"/>
              </a:rPr>
              <a:t>Missing Data: Luckily for us, there is no missing data! this will make it easier to work with the dataset.</a:t>
            </a:r>
            <a:endParaRPr sz="1050"/>
          </a:p>
          <a:p>
            <a:pPr marL="177800" marR="0" lvl="0" indent="-180975" algn="l" rtl="0">
              <a:spcBef>
                <a:spcPts val="500"/>
              </a:spcBef>
              <a:spcAft>
                <a:spcPts val="0"/>
              </a:spcAft>
              <a:buClr>
                <a:srgbClr val="3D3D3D"/>
              </a:buClr>
              <a:buSzPts val="1050"/>
              <a:buFont typeface="Lato"/>
              <a:buChar char="•"/>
            </a:pPr>
            <a:r>
              <a:rPr lang="en-GB" sz="1050">
                <a:solidFill>
                  <a:srgbClr val="3D3D3D"/>
                </a:solidFill>
                <a:latin typeface="Lato"/>
                <a:ea typeface="Lato"/>
                <a:cs typeface="Lato"/>
                <a:sym typeface="Lato"/>
              </a:rPr>
              <a:t>Target variable: Attrition (Yes/No)</a:t>
            </a:r>
            <a:endParaRPr sz="1050"/>
          </a:p>
          <a:p>
            <a:pPr marL="177800" marR="0" lvl="0" indent="-180975" algn="l" rtl="0">
              <a:spcBef>
                <a:spcPts val="500"/>
              </a:spcBef>
              <a:spcAft>
                <a:spcPts val="0"/>
              </a:spcAft>
              <a:buClr>
                <a:srgbClr val="3D3D3D"/>
              </a:buClr>
              <a:buSzPts val="1050"/>
              <a:buFont typeface="Lato"/>
              <a:buChar char="•"/>
            </a:pPr>
            <a:r>
              <a:rPr lang="en-GB" sz="1050">
                <a:solidFill>
                  <a:srgbClr val="3D3D3D"/>
                </a:solidFill>
                <a:latin typeface="Lato"/>
                <a:ea typeface="Lato"/>
                <a:cs typeface="Lato"/>
                <a:sym typeface="Lato"/>
              </a:rPr>
              <a:t>Plotted various features against Attrition values to get value counts</a:t>
            </a:r>
            <a:endParaRPr sz="1050"/>
          </a:p>
          <a:p>
            <a:pPr marL="177800" marR="0" lvl="0" indent="-180975" algn="l" rtl="0">
              <a:spcBef>
                <a:spcPts val="500"/>
              </a:spcBef>
              <a:spcAft>
                <a:spcPts val="0"/>
              </a:spcAft>
              <a:buClr>
                <a:srgbClr val="3D3D3D"/>
              </a:buClr>
              <a:buSzPts val="1050"/>
              <a:buFont typeface="Lato"/>
              <a:buChar char="•"/>
            </a:pPr>
            <a:r>
              <a:rPr lang="en-GB" sz="1050">
                <a:solidFill>
                  <a:srgbClr val="3D3D3D"/>
                </a:solidFill>
                <a:latin typeface="Lato"/>
                <a:ea typeface="Lato"/>
                <a:cs typeface="Lato"/>
                <a:sym typeface="Lato"/>
              </a:rPr>
              <a:t>Also plotted some important features with one another</a:t>
            </a:r>
            <a:endParaRPr sz="1050"/>
          </a:p>
          <a:p>
            <a:pPr marL="177800" marR="0" lvl="0" indent="-180975" algn="l" rtl="0">
              <a:spcBef>
                <a:spcPts val="500"/>
              </a:spcBef>
              <a:spcAft>
                <a:spcPts val="0"/>
              </a:spcAft>
              <a:buClr>
                <a:srgbClr val="3D3D3D"/>
              </a:buClr>
              <a:buSzPts val="1050"/>
              <a:buFont typeface="Lato"/>
              <a:buChar char="•"/>
            </a:pPr>
            <a:r>
              <a:rPr lang="en-GB" sz="1050">
                <a:solidFill>
                  <a:srgbClr val="3D3D3D"/>
                </a:solidFill>
                <a:latin typeface="Lato"/>
                <a:ea typeface="Lato"/>
                <a:cs typeface="Lato"/>
                <a:sym typeface="Lato"/>
              </a:rPr>
              <a:t>Age by Gender: The average age of females is 37.33 and for males is 36.65 and both distributions are similar.</a:t>
            </a:r>
            <a:endParaRPr sz="1050"/>
          </a:p>
          <a:p>
            <a:pPr marL="177800" marR="0" lvl="0" indent="-180975" algn="l" rtl="0">
              <a:spcBef>
                <a:spcPts val="500"/>
              </a:spcBef>
              <a:spcAft>
                <a:spcPts val="0"/>
              </a:spcAft>
              <a:buClr>
                <a:srgbClr val="3D3D3D"/>
              </a:buClr>
              <a:buSzPts val="1050"/>
              <a:buFont typeface="Lato"/>
              <a:buChar char="•"/>
            </a:pPr>
            <a:r>
              <a:rPr lang="en-GB" sz="1050">
                <a:solidFill>
                  <a:srgbClr val="3D3D3D"/>
                </a:solidFill>
                <a:latin typeface="Lato"/>
                <a:ea typeface="Lato"/>
                <a:cs typeface="Lato"/>
                <a:sym typeface="Lato"/>
              </a:rPr>
              <a:t>Job Satisfaction by Gender: For individuals who didn't leave the organization, job satisfaction levels are practically the same. However, for people who left the organization , females had a lower satisfaction level as opposed to males.</a:t>
            </a:r>
            <a:endParaRPr sz="1050"/>
          </a:p>
          <a:p>
            <a:pPr marL="177800" marR="0" lvl="0" indent="-180975" algn="l" rtl="0">
              <a:spcBef>
                <a:spcPts val="500"/>
              </a:spcBef>
              <a:spcAft>
                <a:spcPts val="0"/>
              </a:spcAft>
              <a:buClr>
                <a:srgbClr val="3D3D3D"/>
              </a:buClr>
              <a:buSzPts val="1050"/>
              <a:buFont typeface="Lato"/>
              <a:buChar char="•"/>
            </a:pPr>
            <a:r>
              <a:rPr lang="en-GB" sz="1050">
                <a:solidFill>
                  <a:srgbClr val="3D3D3D"/>
                </a:solidFill>
                <a:latin typeface="Lato"/>
                <a:ea typeface="Lato"/>
                <a:cs typeface="Lato"/>
                <a:sym typeface="Lato"/>
              </a:rPr>
              <a:t>Feature Engineering: Ideal Emp | Under Valued Emp, were best predictor.</a:t>
            </a:r>
            <a:endParaRPr sz="1050"/>
          </a:p>
          <a:p>
            <a:pPr marL="177800" marR="0" lvl="0" indent="-180975" algn="l" rtl="0">
              <a:spcBef>
                <a:spcPts val="500"/>
              </a:spcBef>
              <a:spcAft>
                <a:spcPts val="0"/>
              </a:spcAft>
              <a:buClr>
                <a:srgbClr val="3D3D3D"/>
              </a:buClr>
              <a:buSzPts val="1050"/>
              <a:buFont typeface="Lato"/>
              <a:buChar char="•"/>
            </a:pPr>
            <a:r>
              <a:rPr lang="en-GB" sz="1050">
                <a:solidFill>
                  <a:srgbClr val="3D3D3D"/>
                </a:solidFill>
                <a:latin typeface="Lato"/>
                <a:ea typeface="Lato"/>
                <a:cs typeface="Lato"/>
                <a:sym typeface="Lato"/>
              </a:rPr>
              <a:t>Feature Selection: Information value plots. </a:t>
            </a:r>
            <a:endParaRPr sz="105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8"/>
          <p:cNvSpPr/>
          <p:nvPr/>
        </p:nvSpPr>
        <p:spPr>
          <a:xfrm>
            <a:off x="0" y="-11775"/>
            <a:ext cx="2697900" cy="6609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94" name="Google Shape;294;p48"/>
          <p:cNvPicPr preferRelativeResize="0"/>
          <p:nvPr/>
        </p:nvPicPr>
        <p:blipFill rotWithShape="1">
          <a:blip r:embed="rId3">
            <a:alphaModFix/>
          </a:blip>
          <a:srcRect/>
          <a:stretch/>
        </p:blipFill>
        <p:spPr>
          <a:xfrm>
            <a:off x="6315076" y="90106"/>
            <a:ext cx="2724977" cy="1539512"/>
          </a:xfrm>
          <a:prstGeom prst="rect">
            <a:avLst/>
          </a:prstGeom>
          <a:noFill/>
          <a:ln w="9525" cap="flat" cmpd="sng">
            <a:solidFill>
              <a:schemeClr val="dk1"/>
            </a:solidFill>
            <a:prstDash val="solid"/>
            <a:round/>
            <a:headEnd type="none" w="sm" len="sm"/>
            <a:tailEnd type="none" w="sm" len="sm"/>
          </a:ln>
        </p:spPr>
      </p:pic>
      <p:pic>
        <p:nvPicPr>
          <p:cNvPr id="295" name="Google Shape;295;p48"/>
          <p:cNvPicPr preferRelativeResize="0"/>
          <p:nvPr/>
        </p:nvPicPr>
        <p:blipFill rotWithShape="1">
          <a:blip r:embed="rId4">
            <a:alphaModFix/>
          </a:blip>
          <a:srcRect l="50866"/>
          <a:stretch/>
        </p:blipFill>
        <p:spPr>
          <a:xfrm>
            <a:off x="6796734" y="3347091"/>
            <a:ext cx="2254676" cy="1796409"/>
          </a:xfrm>
          <a:prstGeom prst="rect">
            <a:avLst/>
          </a:prstGeom>
          <a:noFill/>
          <a:ln>
            <a:noFill/>
          </a:ln>
        </p:spPr>
      </p:pic>
      <p:pic>
        <p:nvPicPr>
          <p:cNvPr id="296" name="Google Shape;296;p48"/>
          <p:cNvPicPr preferRelativeResize="0"/>
          <p:nvPr/>
        </p:nvPicPr>
        <p:blipFill rotWithShape="1">
          <a:blip r:embed="rId5">
            <a:alphaModFix/>
          </a:blip>
          <a:srcRect l="50768"/>
          <a:stretch/>
        </p:blipFill>
        <p:spPr>
          <a:xfrm>
            <a:off x="6748933" y="1614488"/>
            <a:ext cx="2302477" cy="1834509"/>
          </a:xfrm>
          <a:prstGeom prst="rect">
            <a:avLst/>
          </a:prstGeom>
          <a:noFill/>
          <a:ln>
            <a:noFill/>
          </a:ln>
        </p:spPr>
      </p:pic>
      <p:pic>
        <p:nvPicPr>
          <p:cNvPr id="297" name="Google Shape;297;p48"/>
          <p:cNvPicPr preferRelativeResize="0"/>
          <p:nvPr/>
        </p:nvPicPr>
        <p:blipFill rotWithShape="1">
          <a:blip r:embed="rId6">
            <a:alphaModFix/>
          </a:blip>
          <a:srcRect/>
          <a:stretch/>
        </p:blipFill>
        <p:spPr>
          <a:xfrm>
            <a:off x="3221569" y="90106"/>
            <a:ext cx="2943746" cy="1539512"/>
          </a:xfrm>
          <a:prstGeom prst="rect">
            <a:avLst/>
          </a:prstGeom>
          <a:noFill/>
          <a:ln w="9525" cap="flat" cmpd="sng">
            <a:solidFill>
              <a:schemeClr val="dk1"/>
            </a:solidFill>
            <a:prstDash val="solid"/>
            <a:round/>
            <a:headEnd type="none" w="sm" len="sm"/>
            <a:tailEnd type="none" w="sm" len="sm"/>
          </a:ln>
        </p:spPr>
      </p:pic>
      <p:sp>
        <p:nvSpPr>
          <p:cNvPr id="298" name="Google Shape;298;p48"/>
          <p:cNvSpPr/>
          <p:nvPr/>
        </p:nvSpPr>
        <p:spPr>
          <a:xfrm>
            <a:off x="326857" y="276072"/>
            <a:ext cx="8713196" cy="17633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FFFFFF"/>
              </a:buClr>
              <a:buSzPts val="1700"/>
              <a:buFont typeface="Lato"/>
              <a:buNone/>
            </a:pPr>
            <a:r>
              <a:rPr lang="en-GB" sz="1700" b="1">
                <a:solidFill>
                  <a:srgbClr val="FFFFFF"/>
                </a:solidFill>
                <a:latin typeface="Lato"/>
                <a:ea typeface="Lato"/>
                <a:cs typeface="Lato"/>
                <a:sym typeface="Lato"/>
              </a:rPr>
              <a:t>PII and Data Privacy</a:t>
            </a:r>
            <a:endParaRPr sz="1400">
              <a:solidFill>
                <a:schemeClr val="dk1"/>
              </a:solidFill>
              <a:latin typeface="Arial"/>
              <a:ea typeface="Arial"/>
              <a:cs typeface="Arial"/>
              <a:sym typeface="Arial"/>
            </a:endParaRPr>
          </a:p>
        </p:txBody>
      </p:sp>
      <p:sp>
        <p:nvSpPr>
          <p:cNvPr id="299" name="Google Shape;299;p48"/>
          <p:cNvSpPr/>
          <p:nvPr/>
        </p:nvSpPr>
        <p:spPr>
          <a:xfrm>
            <a:off x="44747" y="761819"/>
            <a:ext cx="2638865" cy="2191187"/>
          </a:xfrm>
          <a:prstGeom prst="rect">
            <a:avLst/>
          </a:prstGeom>
          <a:noFill/>
          <a:ln>
            <a:noFill/>
          </a:ln>
        </p:spPr>
        <p:txBody>
          <a:bodyPr spcFirstLastPara="1" wrap="square" lIns="0" tIns="0" rIns="0" bIns="0" anchor="t" anchorCtr="0">
            <a:noAutofit/>
          </a:bodyPr>
          <a:lstStyle/>
          <a:p>
            <a:pPr marL="177800" marR="0" lvl="0" indent="-184150" algn="l" rtl="0">
              <a:spcBef>
                <a:spcPts val="0"/>
              </a:spcBef>
              <a:spcAft>
                <a:spcPts val="0"/>
              </a:spcAft>
              <a:buClr>
                <a:srgbClr val="3D3D3D"/>
              </a:buClr>
              <a:buSzPts val="1100"/>
              <a:buFont typeface="Lato"/>
              <a:buChar char="•"/>
            </a:pPr>
            <a:r>
              <a:rPr lang="en-GB" sz="1100">
                <a:solidFill>
                  <a:srgbClr val="3D3D3D"/>
                </a:solidFill>
                <a:latin typeface="Lato"/>
                <a:ea typeface="Lato"/>
                <a:cs typeface="Lato"/>
                <a:sym typeface="Lato"/>
              </a:rPr>
              <a:t>PII Data: Age | Gender | Marital Status | Emp No.</a:t>
            </a:r>
            <a:endParaRPr sz="1100"/>
          </a:p>
          <a:p>
            <a:pPr marL="177800" marR="0" lvl="0" indent="-184150" algn="l" rtl="0">
              <a:spcBef>
                <a:spcPts val="500"/>
              </a:spcBef>
              <a:spcAft>
                <a:spcPts val="0"/>
              </a:spcAft>
              <a:buClr>
                <a:srgbClr val="3D3D3D"/>
              </a:buClr>
              <a:buSzPts val="1100"/>
              <a:buFont typeface="Lato"/>
              <a:buChar char="•"/>
            </a:pPr>
            <a:r>
              <a:rPr lang="en-GB" sz="1100">
                <a:solidFill>
                  <a:srgbClr val="3D3D3D"/>
                </a:solidFill>
                <a:latin typeface="Lato"/>
                <a:ea typeface="Lato"/>
                <a:cs typeface="Lato"/>
                <a:sym typeface="Lato"/>
              </a:rPr>
              <a:t>Removed PII | Detecting Proxy | apply Differential Privacy.</a:t>
            </a:r>
            <a:endParaRPr sz="1100"/>
          </a:p>
          <a:p>
            <a:pPr marL="177800" marR="0" lvl="0" indent="-184150" algn="l" rtl="0">
              <a:spcBef>
                <a:spcPts val="500"/>
              </a:spcBef>
              <a:spcAft>
                <a:spcPts val="0"/>
              </a:spcAft>
              <a:buClr>
                <a:srgbClr val="3D3D3D"/>
              </a:buClr>
              <a:buSzPts val="1100"/>
              <a:buFont typeface="Lato"/>
              <a:buChar char="•"/>
            </a:pPr>
            <a:r>
              <a:rPr lang="en-GB" sz="1100">
                <a:solidFill>
                  <a:srgbClr val="3D3D3D"/>
                </a:solidFill>
                <a:latin typeface="Lato"/>
                <a:ea typeface="Lato"/>
                <a:cs typeface="Lato"/>
                <a:sym typeface="Lato"/>
              </a:rPr>
              <a:t>Consider VIF as a primary eliminator. Use mutual information technique to detect proxy features, and see cosine distance, just to be sure.</a:t>
            </a:r>
            <a:endParaRPr sz="1100"/>
          </a:p>
          <a:p>
            <a:pPr marL="177800" marR="0" lvl="0" indent="-184150" algn="l" rtl="0">
              <a:spcBef>
                <a:spcPts val="500"/>
              </a:spcBef>
              <a:spcAft>
                <a:spcPts val="0"/>
              </a:spcAft>
              <a:buClr>
                <a:srgbClr val="3D3D3D"/>
              </a:buClr>
              <a:buSzPts val="1100"/>
              <a:buFont typeface="Lato"/>
              <a:buChar char="•"/>
            </a:pPr>
            <a:r>
              <a:rPr lang="en-GB" sz="1100">
                <a:solidFill>
                  <a:srgbClr val="3D3D3D"/>
                </a:solidFill>
                <a:latin typeface="Lato"/>
                <a:ea typeface="Lato"/>
                <a:cs typeface="Lato"/>
                <a:sym typeface="Lato"/>
              </a:rPr>
              <a:t>For eg, Age is a PII column, so we will apply DP on its proxy feature, which is 'DailyRate’.</a:t>
            </a:r>
            <a:endParaRPr sz="1100"/>
          </a:p>
        </p:txBody>
      </p:sp>
      <p:pic>
        <p:nvPicPr>
          <p:cNvPr id="300" name="Google Shape;300;p48"/>
          <p:cNvPicPr preferRelativeResize="0"/>
          <p:nvPr/>
        </p:nvPicPr>
        <p:blipFill rotWithShape="1">
          <a:blip r:embed="rId7">
            <a:alphaModFix/>
          </a:blip>
          <a:srcRect/>
          <a:stretch/>
        </p:blipFill>
        <p:spPr>
          <a:xfrm>
            <a:off x="40140" y="2776204"/>
            <a:ext cx="4402227" cy="2343841"/>
          </a:xfrm>
          <a:prstGeom prst="rect">
            <a:avLst/>
          </a:prstGeom>
          <a:noFill/>
          <a:ln>
            <a:noFill/>
          </a:ln>
        </p:spPr>
      </p:pic>
      <p:grpSp>
        <p:nvGrpSpPr>
          <p:cNvPr id="301" name="Google Shape;301;p48"/>
          <p:cNvGrpSpPr/>
          <p:nvPr/>
        </p:nvGrpSpPr>
        <p:grpSpPr>
          <a:xfrm>
            <a:off x="4486073" y="1951345"/>
            <a:ext cx="2304082" cy="3053757"/>
            <a:chOff x="5962113" y="2666183"/>
            <a:chExt cx="3072109" cy="4071676"/>
          </a:xfrm>
        </p:grpSpPr>
        <p:pic>
          <p:nvPicPr>
            <p:cNvPr id="302" name="Google Shape;302;p48"/>
            <p:cNvPicPr preferRelativeResize="0"/>
            <p:nvPr/>
          </p:nvPicPr>
          <p:blipFill rotWithShape="1">
            <a:blip r:embed="rId8">
              <a:alphaModFix/>
            </a:blip>
            <a:srcRect/>
            <a:stretch/>
          </p:blipFill>
          <p:spPr>
            <a:xfrm>
              <a:off x="5962113" y="2666183"/>
              <a:ext cx="3072109" cy="4071676"/>
            </a:xfrm>
            <a:prstGeom prst="rect">
              <a:avLst/>
            </a:prstGeom>
            <a:noFill/>
            <a:ln w="9525" cap="flat" cmpd="sng">
              <a:solidFill>
                <a:schemeClr val="dk1"/>
              </a:solidFill>
              <a:prstDash val="solid"/>
              <a:round/>
              <a:headEnd type="none" w="sm" len="sm"/>
              <a:tailEnd type="none" w="sm" len="sm"/>
            </a:ln>
          </p:spPr>
        </p:pic>
        <p:sp>
          <p:nvSpPr>
            <p:cNvPr id="303" name="Google Shape;303;p48"/>
            <p:cNvSpPr/>
            <p:nvPr/>
          </p:nvSpPr>
          <p:spPr>
            <a:xfrm>
              <a:off x="6489700" y="3263900"/>
              <a:ext cx="1587500" cy="165100"/>
            </a:xfrm>
            <a:prstGeom prst="rect">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4" name="Google Shape;304;p48"/>
            <p:cNvSpPr/>
            <p:nvPr/>
          </p:nvSpPr>
          <p:spPr>
            <a:xfrm>
              <a:off x="6489700" y="3568700"/>
              <a:ext cx="1587500" cy="165100"/>
            </a:xfrm>
            <a:prstGeom prst="rect">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5" name="Google Shape;305;p48"/>
            <p:cNvSpPr/>
            <p:nvPr/>
          </p:nvSpPr>
          <p:spPr>
            <a:xfrm>
              <a:off x="6489700" y="5271131"/>
              <a:ext cx="1587500" cy="165100"/>
            </a:xfrm>
            <a:prstGeom prst="rect">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6" name="Google Shape;306;p48"/>
            <p:cNvSpPr/>
            <p:nvPr/>
          </p:nvSpPr>
          <p:spPr>
            <a:xfrm>
              <a:off x="6489700" y="5827326"/>
              <a:ext cx="1587500" cy="165100"/>
            </a:xfrm>
            <a:prstGeom prst="rect">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p:nvPr/>
        </p:nvSpPr>
        <p:spPr>
          <a:xfrm>
            <a:off x="0" y="-11775"/>
            <a:ext cx="2697900" cy="660900"/>
          </a:xfrm>
          <a:prstGeom prst="rect">
            <a:avLst/>
          </a:prstGeom>
          <a:solidFill>
            <a:srgbClr val="AA002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3" name="Google Shape;313;p49"/>
          <p:cNvSpPr/>
          <p:nvPr/>
        </p:nvSpPr>
        <p:spPr>
          <a:xfrm>
            <a:off x="326857" y="252766"/>
            <a:ext cx="8713196" cy="17633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700" b="1">
                <a:solidFill>
                  <a:srgbClr val="FFFFFF"/>
                </a:solidFill>
                <a:latin typeface="Lato"/>
                <a:ea typeface="Lato"/>
                <a:cs typeface="Lato"/>
                <a:sym typeface="Lato"/>
              </a:rPr>
              <a:t>Model development </a:t>
            </a:r>
            <a:endParaRPr sz="1400">
              <a:solidFill>
                <a:schemeClr val="dk1"/>
              </a:solidFill>
              <a:latin typeface="Arial"/>
              <a:ea typeface="Arial"/>
              <a:cs typeface="Arial"/>
              <a:sym typeface="Arial"/>
            </a:endParaRPr>
          </a:p>
        </p:txBody>
      </p:sp>
      <p:sp>
        <p:nvSpPr>
          <p:cNvPr id="314" name="Google Shape;314;p49"/>
          <p:cNvSpPr/>
          <p:nvPr/>
        </p:nvSpPr>
        <p:spPr>
          <a:xfrm>
            <a:off x="59035" y="1040410"/>
            <a:ext cx="2638865" cy="3907895"/>
          </a:xfrm>
          <a:prstGeom prst="rect">
            <a:avLst/>
          </a:prstGeom>
          <a:noFill/>
          <a:ln>
            <a:noFill/>
          </a:ln>
        </p:spPr>
        <p:txBody>
          <a:bodyPr spcFirstLastPara="1" wrap="square" lIns="0" tIns="0" rIns="0" bIns="0" anchor="ctr" anchorCtr="0">
            <a:noAutofit/>
          </a:bodyPr>
          <a:lstStyle/>
          <a:p>
            <a:pPr marL="177800" marR="0" lvl="0" indent="-114300" algn="l" rtl="0">
              <a:spcBef>
                <a:spcPts val="0"/>
              </a:spcBef>
              <a:spcAft>
                <a:spcPts val="0"/>
              </a:spcAft>
              <a:buClr>
                <a:schemeClr val="dk1"/>
              </a:buClr>
              <a:buSzPts val="1100"/>
              <a:buFont typeface="Arial"/>
              <a:buNone/>
            </a:pPr>
            <a:endParaRPr sz="1100">
              <a:solidFill>
                <a:srgbClr val="3D3D3D"/>
              </a:solidFill>
              <a:latin typeface="Lato"/>
              <a:ea typeface="Lato"/>
              <a:cs typeface="Lato"/>
              <a:sym typeface="Lato"/>
            </a:endParaRPr>
          </a:p>
        </p:txBody>
      </p:sp>
      <p:sp>
        <p:nvSpPr>
          <p:cNvPr id="315" name="Google Shape;315;p49"/>
          <p:cNvSpPr txBox="1"/>
          <p:nvPr/>
        </p:nvSpPr>
        <p:spPr>
          <a:xfrm>
            <a:off x="446692" y="668842"/>
            <a:ext cx="5823300" cy="269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300"/>
              <a:t>Random Forest</a:t>
            </a:r>
            <a:endParaRPr sz="1300"/>
          </a:p>
        </p:txBody>
      </p:sp>
      <p:sp>
        <p:nvSpPr>
          <p:cNvPr id="316" name="Google Shape;316;p49"/>
          <p:cNvSpPr txBox="1"/>
          <p:nvPr/>
        </p:nvSpPr>
        <p:spPr>
          <a:xfrm>
            <a:off x="3411651" y="708641"/>
            <a:ext cx="5823300" cy="269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300"/>
              <a:t>Logistic Regression                 			Key Insights</a:t>
            </a:r>
            <a:endParaRPr sz="1300"/>
          </a:p>
        </p:txBody>
      </p:sp>
      <p:sp>
        <p:nvSpPr>
          <p:cNvPr id="317" name="Google Shape;317;p49"/>
          <p:cNvSpPr txBox="1"/>
          <p:nvPr/>
        </p:nvSpPr>
        <p:spPr>
          <a:xfrm>
            <a:off x="5903920" y="1257576"/>
            <a:ext cx="3330900" cy="136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200">
                <a:solidFill>
                  <a:schemeClr val="dk1"/>
                </a:solidFill>
                <a:latin typeface="Arial"/>
                <a:ea typeface="Arial"/>
                <a:cs typeface="Arial"/>
                <a:sym typeface="Arial"/>
              </a:rPr>
              <a:t>Random forest performs equally </a:t>
            </a:r>
            <a:r>
              <a:rPr lang="en-GB" sz="1200">
                <a:solidFill>
                  <a:schemeClr val="dk1"/>
                </a:solidFill>
              </a:rPr>
              <a:t>well with and without </a:t>
            </a:r>
            <a:r>
              <a:rPr lang="en-GB" sz="1200">
                <a:solidFill>
                  <a:schemeClr val="dk1"/>
                </a:solidFill>
                <a:latin typeface="Arial"/>
                <a:ea typeface="Arial"/>
                <a:cs typeface="Arial"/>
                <a:sym typeface="Arial"/>
              </a:rPr>
              <a:t>DP in data in terms of accuracy, R-squared, f-score, precision and recall.</a:t>
            </a:r>
            <a:endParaRPr sz="1100"/>
          </a:p>
          <a:p>
            <a:pPr marL="0" marR="0" lvl="0" indent="0" algn="l" rtl="0">
              <a:spcBef>
                <a:spcPts val="0"/>
              </a:spcBef>
              <a:spcAft>
                <a:spcPts val="0"/>
              </a:spcAft>
              <a:buNone/>
            </a:pPr>
            <a:r>
              <a:rPr lang="en-GB" sz="1200">
                <a:solidFill>
                  <a:schemeClr val="dk1"/>
                </a:solidFill>
                <a:latin typeface="Arial"/>
                <a:ea typeface="Arial"/>
                <a:cs typeface="Arial"/>
                <a:sym typeface="Arial"/>
              </a:rPr>
              <a:t>DP logistic regression with DP in data performs better then DP random forest with DP in data while in other cases random forest out performs Logistic Regression</a:t>
            </a:r>
            <a:endParaRPr sz="1100"/>
          </a:p>
        </p:txBody>
      </p:sp>
      <p:sp>
        <p:nvSpPr>
          <p:cNvPr id="318" name="Google Shape;318;p49"/>
          <p:cNvSpPr txBox="1"/>
          <p:nvPr/>
        </p:nvSpPr>
        <p:spPr>
          <a:xfrm>
            <a:off x="5903920" y="3037358"/>
            <a:ext cx="31953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200">
                <a:solidFill>
                  <a:schemeClr val="dk1"/>
                </a:solidFill>
                <a:latin typeface="Arial"/>
                <a:ea typeface="Arial"/>
                <a:cs typeface="Arial"/>
                <a:sym typeface="Arial"/>
              </a:rPr>
              <a:t>Logistic regression doesn't discriminate well in terms of any parameters. DP random forest on DP data highly discriminates between prev and unprev, and has large difference in equal opportunities, TPR, Demographic parity, EoD and precision. </a:t>
            </a:r>
            <a:endParaRPr sz="1100"/>
          </a:p>
        </p:txBody>
      </p:sp>
      <p:grpSp>
        <p:nvGrpSpPr>
          <p:cNvPr id="319" name="Google Shape;319;p49"/>
          <p:cNvGrpSpPr/>
          <p:nvPr/>
        </p:nvGrpSpPr>
        <p:grpSpPr>
          <a:xfrm>
            <a:off x="-1749" y="957940"/>
            <a:ext cx="3010559" cy="4180865"/>
            <a:chOff x="-2332" y="1277254"/>
            <a:chExt cx="4014079" cy="5574486"/>
          </a:xfrm>
        </p:grpSpPr>
        <p:pic>
          <p:nvPicPr>
            <p:cNvPr id="320" name="Google Shape;320;p49"/>
            <p:cNvPicPr preferRelativeResize="0"/>
            <p:nvPr/>
          </p:nvPicPr>
          <p:blipFill rotWithShape="1">
            <a:blip r:embed="rId3">
              <a:alphaModFix/>
            </a:blip>
            <a:srcRect l="62950" t="31597" r="471" b="50413"/>
            <a:stretch/>
          </p:blipFill>
          <p:spPr>
            <a:xfrm>
              <a:off x="11927" y="6343098"/>
              <a:ext cx="2476723" cy="508642"/>
            </a:xfrm>
            <a:prstGeom prst="rect">
              <a:avLst/>
            </a:prstGeom>
            <a:noFill/>
            <a:ln>
              <a:noFill/>
            </a:ln>
          </p:spPr>
        </p:pic>
        <p:pic>
          <p:nvPicPr>
            <p:cNvPr id="321" name="Google Shape;321;p49"/>
            <p:cNvPicPr preferRelativeResize="0"/>
            <p:nvPr/>
          </p:nvPicPr>
          <p:blipFill rotWithShape="1">
            <a:blip r:embed="rId3">
              <a:alphaModFix/>
            </a:blip>
            <a:srcRect r="36793" b="1685"/>
            <a:stretch/>
          </p:blipFill>
          <p:spPr>
            <a:xfrm>
              <a:off x="-2332" y="1277254"/>
              <a:ext cx="4014079" cy="2607269"/>
            </a:xfrm>
            <a:prstGeom prst="rect">
              <a:avLst/>
            </a:prstGeom>
            <a:noFill/>
            <a:ln>
              <a:noFill/>
            </a:ln>
          </p:spPr>
        </p:pic>
        <p:pic>
          <p:nvPicPr>
            <p:cNvPr id="322" name="Google Shape;322;p49"/>
            <p:cNvPicPr preferRelativeResize="0"/>
            <p:nvPr/>
          </p:nvPicPr>
          <p:blipFill rotWithShape="1">
            <a:blip r:embed="rId4">
              <a:alphaModFix/>
            </a:blip>
            <a:srcRect r="36490" b="736"/>
            <a:stretch/>
          </p:blipFill>
          <p:spPr>
            <a:xfrm>
              <a:off x="14424" y="3868300"/>
              <a:ext cx="3988277" cy="2520860"/>
            </a:xfrm>
            <a:prstGeom prst="rect">
              <a:avLst/>
            </a:prstGeom>
            <a:noFill/>
            <a:ln>
              <a:noFill/>
            </a:ln>
          </p:spPr>
        </p:pic>
      </p:grpSp>
      <p:grpSp>
        <p:nvGrpSpPr>
          <p:cNvPr id="323" name="Google Shape;323;p49"/>
          <p:cNvGrpSpPr/>
          <p:nvPr/>
        </p:nvGrpSpPr>
        <p:grpSpPr>
          <a:xfrm>
            <a:off x="2985441" y="1036299"/>
            <a:ext cx="2918479" cy="4066735"/>
            <a:chOff x="3980588" y="1381732"/>
            <a:chExt cx="3891305" cy="5422313"/>
          </a:xfrm>
        </p:grpSpPr>
        <p:pic>
          <p:nvPicPr>
            <p:cNvPr id="324" name="Google Shape;324;p49"/>
            <p:cNvPicPr preferRelativeResize="0"/>
            <p:nvPr/>
          </p:nvPicPr>
          <p:blipFill rotWithShape="1">
            <a:blip r:embed="rId5">
              <a:alphaModFix/>
            </a:blip>
            <a:srcRect r="35008" b="719"/>
            <a:stretch/>
          </p:blipFill>
          <p:spPr>
            <a:xfrm>
              <a:off x="4002701" y="1381732"/>
              <a:ext cx="3781374" cy="2486568"/>
            </a:xfrm>
            <a:prstGeom prst="rect">
              <a:avLst/>
            </a:prstGeom>
            <a:noFill/>
            <a:ln>
              <a:noFill/>
            </a:ln>
          </p:spPr>
        </p:pic>
        <p:pic>
          <p:nvPicPr>
            <p:cNvPr id="325" name="Google Shape;325;p49"/>
            <p:cNvPicPr preferRelativeResize="0"/>
            <p:nvPr/>
          </p:nvPicPr>
          <p:blipFill rotWithShape="1">
            <a:blip r:embed="rId6">
              <a:alphaModFix/>
            </a:blip>
            <a:srcRect r="34186" b="1288"/>
            <a:stretch/>
          </p:blipFill>
          <p:spPr>
            <a:xfrm>
              <a:off x="3980588" y="3911761"/>
              <a:ext cx="3891305" cy="2447663"/>
            </a:xfrm>
            <a:prstGeom prst="rect">
              <a:avLst/>
            </a:prstGeom>
            <a:noFill/>
            <a:ln>
              <a:noFill/>
            </a:ln>
          </p:spPr>
        </p:pic>
        <p:pic>
          <p:nvPicPr>
            <p:cNvPr id="326" name="Google Shape;326;p49"/>
            <p:cNvPicPr preferRelativeResize="0"/>
            <p:nvPr/>
          </p:nvPicPr>
          <p:blipFill rotWithShape="1">
            <a:blip r:embed="rId5">
              <a:alphaModFix/>
            </a:blip>
            <a:srcRect l="64730" t="31589" r="325" b="51216"/>
            <a:stretch/>
          </p:blipFill>
          <p:spPr>
            <a:xfrm>
              <a:off x="4002701" y="6343098"/>
              <a:ext cx="2176082" cy="460947"/>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a:themeElements>
    <a:clrScheme name="Blank">
      <a:dk1>
        <a:srgbClr val="000000"/>
      </a:dk1>
      <a:lt1>
        <a:srgbClr val="FFFFFF"/>
      </a:lt1>
      <a:dk2>
        <a:srgbClr val="A7A7A7"/>
      </a:dk2>
      <a:lt2>
        <a:srgbClr val="535353"/>
      </a:lt2>
      <a:accent1>
        <a:srgbClr val="86BC25"/>
      </a:accent1>
      <a:accent2>
        <a:srgbClr val="046A38"/>
      </a:accent2>
      <a:accent3>
        <a:srgbClr val="62B5E5"/>
      </a:accent3>
      <a:accent4>
        <a:srgbClr val="012169"/>
      </a:accent4>
      <a:accent5>
        <a:srgbClr val="0097A9"/>
      </a:accent5>
      <a:accent6>
        <a:srgbClr val="7578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20</Slides>
  <Notes>20</Notes>
  <HiddenSlides>0</HiddenSlides>
  <ScaleCrop>false</ScaleCrop>
  <HeadingPairs>
    <vt:vector size="4" baseType="variant">
      <vt:variant>
        <vt:lpstr>Theme</vt:lpstr>
      </vt:variant>
      <vt:variant>
        <vt:i4>3</vt:i4>
      </vt:variant>
      <vt:variant>
        <vt:lpstr>Slide Titles</vt:lpstr>
      </vt:variant>
      <vt:variant>
        <vt:i4>20</vt:i4>
      </vt:variant>
    </vt:vector>
  </HeadingPairs>
  <TitlesOfParts>
    <vt:vector size="23" baseType="lpstr">
      <vt:lpstr>Simple Light</vt:lpstr>
      <vt:lpstr>Office Theme</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67</cp:revision>
  <dcterms:modified xsi:type="dcterms:W3CDTF">2023-02-03T03:45:43Z</dcterms:modified>
</cp:coreProperties>
</file>